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5C22544A-7EE6-4342-B048-85BDC9FD1C3A}" styleName="Medium Style 2 - Accent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fill>
          <a:solidFill>
            <a:schemeClr val="accent6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6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6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fill>
          <a:solidFill>
            <a:schemeClr val="accent3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3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3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_rels/presentation.xml.rels><?xml version="1.0" encoding="UTF-8" standalone="no" ?>
<Relationships xmlns="http://schemas.openxmlformats.org/package/2006/relationships">
  <Relationship Id="rId7" Target="slides/slide5.xml" Type="http://schemas.openxmlformats.org/officeDocument/2006/relationships/slide"/>
  <Relationship Id="rId6" Target="slides/slide4.xml" Type="http://schemas.openxmlformats.org/officeDocument/2006/relationships/slide"/>
  <Relationship Id="rId14" Target="tableStyles.xml" Type="http://schemas.openxmlformats.org/officeDocument/2006/relationships/tableStyles"/>
  <Relationship Id="rId13" Target="slides/slide11.xml" Type="http://schemas.openxmlformats.org/officeDocument/2006/relationships/slide"/>
  <Relationship Id="rId4" Target="slides/slide2.xml" Type="http://schemas.openxmlformats.org/officeDocument/2006/relationships/slide"/>
  <Relationship Id="rId3" Target="slides/slide1.xml" Type="http://schemas.openxmlformats.org/officeDocument/2006/relationships/slide"/>
  <Relationship Id="rId12" Target="slides/slide10.xml" Type="http://schemas.openxmlformats.org/officeDocument/2006/relationships/slide"/>
  <Relationship Id="rId10" Target="slides/slide8.xml" Type="http://schemas.openxmlformats.org/officeDocument/2006/relationships/slide"/>
  <Relationship Id="rId5" Target="slides/slide3.xml" Type="http://schemas.openxmlformats.org/officeDocument/2006/relationships/slide"/>
  <Relationship Id="rId11" Target="slides/slide9.xml" Type="http://schemas.openxmlformats.org/officeDocument/2006/relationships/slide"/>
  <Relationship Id="rId8" Target="slides/slide6.xml" Type="http://schemas.openxmlformats.org/officeDocument/2006/relationships/slide"/>
  <Relationship Id="rId2" Target="slideMasters/slideMaster1.xml" Type="http://schemas.openxmlformats.org/officeDocument/2006/relationships/slideMaster"/>
  <Relationship Id="rId9" Target="slides/slide7.xml" Type="http://schemas.openxmlformats.org/officeDocument/2006/relationships/slide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media/8.png" Type="http://schemas.openxmlformats.org/officeDocument/2006/relationships/image"/>
  <Relationship Id="rId2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media/4.png" Type="http://schemas.openxmlformats.org/officeDocument/2006/relationships/image"/>
  <Relationship Id="rId2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media/9.png" Type="http://schemas.openxmlformats.org/officeDocument/2006/relationships/image"/>
  <Relationship Id="rId2" Target="../slideMasters/slideMaster1.xml" Type="http://schemas.openxmlformats.org/officeDocument/2006/relationships/slideMaster"/>
</Relationships>

</file>

<file path=ppt/slideLayouts/_rels/slideLayout12.xml.rels><?xml version="1.0" encoding="UTF-8" standalone="no" ?>
<Relationships xmlns="http://schemas.openxmlformats.org/package/2006/relationships">
  <Relationship Id="rId1" Target="../media/12.png" Type="http://schemas.openxmlformats.org/officeDocument/2006/relationships/image"/>
  <Relationship Id="rId2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media/11.png" Type="http://schemas.openxmlformats.org/officeDocument/2006/relationships/image"/>
  <Relationship Id="rId2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media/7.png" Type="http://schemas.openxmlformats.org/officeDocument/2006/relationships/image"/>
  <Relationship Id="rId2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media/6.png" Type="http://schemas.openxmlformats.org/officeDocument/2006/relationships/image"/>
  <Relationship Id="rId2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media/3.png" Type="http://schemas.openxmlformats.org/officeDocument/2006/relationships/image"/>
  <Relationship Id="rId2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media/5.png" Type="http://schemas.openxmlformats.org/officeDocument/2006/relationships/image"/>
  <Relationship Id="rId2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media/10.png" Type="http://schemas.openxmlformats.org/officeDocument/2006/relationships/image"/>
  <Relationship Id="rId2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media/2.png" Type="http://schemas.openxmlformats.org/officeDocument/2006/relationships/image"/>
  <Relationship Id="rId2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</a:gradFill>
      </p:bgPr>
    </p:bg>
    <p:spTree>
      <p:nvGrpSpPr>
        <p:cNvPr hidden="false" id="69" name="GroupShape 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1" name="Picture 7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175" y="1786"/>
            <a:ext cx="12188825" cy="6856214"/>
          </a:xfrm>
          <a:prstGeom prst="rect">
            <a:avLst/>
          </a:prstGeom>
        </p:spPr>
      </p:pic>
      <p:sp>
        <p:nvSpPr>
          <p:cNvPr hidden="false" id="72" name="Shape 72"/>
          <p:cNvSpPr txBox="true"/>
          <p:nvPr isPhoto="false">
            <p:ph idx="0" type="title"/>
          </p:nvPr>
        </p:nvSpPr>
        <p:spPr>
          <a:xfrm flipH="false" flipV="false" rot="0">
            <a:off x="2476500" y="2716272"/>
            <a:ext cx="8683625" cy="2421464"/>
          </a:xfrm>
          <a:prstGeom prst="rect">
            <a:avLst/>
          </a:prstGeom>
        </p:spPr>
        <p:txBody>
          <a:bodyPr anchor="b">
            <a:normAutofit fontScale="100%" lnSpcReduction="0%"/>
          </a:bodyPr>
          <a:lstStyle>
            <a:defPPr/>
            <a:lvl1pPr algn="r" lvl="0">
              <a:defRPr sz="48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3" name="Shape 73"/>
          <p:cNvSpPr txBox="true"/>
          <p:nvPr isPhoto="false">
            <p:ph idx="1" type="subTitle"/>
          </p:nvPr>
        </p:nvSpPr>
        <p:spPr>
          <a:xfrm flipH="false" flipV="false" rot="0">
            <a:off x="2476500" y="5137736"/>
            <a:ext cx="8683625" cy="732840"/>
          </a:xfrm>
          <a:prstGeom prst="rect">
            <a:avLst/>
          </a:prstGeom>
        </p:spPr>
        <p:txBody>
          <a:bodyPr anchor="t">
            <a:normAutofit fontScale="100%" lnSpcReduction="0%"/>
          </a:bodyPr>
          <a:lstStyle>
            <a:defPPr/>
            <a:lvl1pPr algn="r" indent="0" lvl="0" marL="0">
              <a:buNone/>
              <a:defRPr cap="all" sz="1800">
                <a:solidFill>
                  <a:schemeClr val="tx1"/>
                </a:solidFill>
              </a:defRPr>
            </a:lvl1pPr>
            <a:lvl2pPr algn="ctr" indent="0" lvl="1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74" name="Shape 74"/>
          <p:cNvSpPr txBox="true"/>
          <p:nvPr isPhoto="false">
            <p:ph idx="10" type="dt"/>
          </p:nvPr>
        </p:nvSpPr>
        <p:spPr>
          <a:xfrm flipH="false" flipV="false" rot="0">
            <a:off x="8932558" y="5870575"/>
            <a:ext cx="1600200" cy="3778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12.03.2025</a:t>
            </a:r>
          </a:p>
        </p:txBody>
      </p:sp>
      <p:sp>
        <p:nvSpPr>
          <p:cNvPr hidden="false" id="75" name="Shape 75"/>
          <p:cNvSpPr txBox="true"/>
          <p:nvPr isPhoto="false">
            <p:ph idx="11" type="ftr"/>
          </p:nvPr>
        </p:nvSpPr>
        <p:spPr>
          <a:xfrm flipH="false" flipV="false" rot="0">
            <a:off x="3962398" y="5870575"/>
            <a:ext cx="4893958" cy="3778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Добавить нижний колонтитул</a:t>
            </a:r>
          </a:p>
        </p:txBody>
      </p:sp>
      <p:sp>
        <p:nvSpPr>
          <p:cNvPr hidden="false" id="76" name="Shape 76"/>
          <p:cNvSpPr txBox="true"/>
          <p:nvPr isPhoto="false">
            <p:ph idx="12" type="sldNum"/>
          </p:nvPr>
        </p:nvSpPr>
        <p:spPr>
          <a:xfrm flipH="false" flipV="false" rot="0">
            <a:off x="10608958" y="5870575"/>
            <a:ext cx="551167" cy="3778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Рисунок справа с подписью">
    <p:spTree>
      <p:nvGrpSpPr>
        <p:cNvPr hidden="false" id="30" name="GroupShape 3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2" name="Picture 32"/>
          <p:cNvPicPr preferRelativeResize="true"/>
          <p:nvPr isPhoto="false"/>
        </p:nvPicPr>
        <p:blipFill>
          <a:blip r:embed="rId1"/>
          <a:stretch/>
        </p:blipFill>
        <p:spPr>
          <a:xfrm flipH="true" flipV="false" rot="0">
            <a:off x="0" y="0"/>
            <a:ext cx="12188825" cy="6856214"/>
          </a:xfrm>
          <a:prstGeom prst="rect">
            <a:avLst/>
          </a:prstGeom>
        </p:spPr>
      </p:pic>
      <p:sp>
        <p:nvSpPr>
          <p:cNvPr hidden="false" id="33" name="Shape 33"/>
          <p:cNvSpPr txBox="true"/>
          <p:nvPr isPhoto="false">
            <p:ph idx="0" type="title"/>
          </p:nvPr>
        </p:nvSpPr>
        <p:spPr>
          <a:xfrm flipH="false" flipV="false" rot="0">
            <a:off x="6657974" y="995968"/>
            <a:ext cx="4848225" cy="1260000"/>
          </a:xfrm>
          <a:prstGeom prst="rect">
            <a:avLst/>
          </a:prstGeom>
        </p:spPr>
        <p:txBody>
          <a:bodyPr anchor="ctr">
            <a:normAutofit fontScale="100%" lnSpcReduction="0%"/>
          </a:bodyPr>
          <a:lstStyle>
            <a:defPPr/>
            <a:lvl1pPr algn="l" lvl="0">
              <a:defRPr b="false" sz="3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4" name="Shape 34"/>
          <p:cNvSpPr txBox="false"/>
          <p:nvPr isPhoto="false">
            <p:ph idx="1" type="body"/>
          </p:nvPr>
        </p:nvSpPr>
        <p:spPr>
          <a:xfrm flipH="false" flipV="false" rot="0">
            <a:off x="727574" y="914400"/>
            <a:ext cx="5749425" cy="4818185"/>
          </a:xfrm>
          <a:prstGeom prst="roundRect">
            <a:avLst>
              <a:gd fmla="val 2371" name="adj"/>
            </a:avLst>
          </a:prstGeom>
          <a:solidFill>
            <a:schemeClr val="bg2">
              <a:lumMod val="75000"/>
              <a:lumOff val="25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olid"/>
          </a:ln>
        </p:spPr>
        <p:txBody>
          <a:bodyPr anchor="t">
            <a:normAutofit fontScale="100%" lnSpcReduction="0%"/>
          </a:bodyPr>
          <a:lstStyle>
            <a:defPPr/>
            <a:lvl1pPr algn="ctr" indent="0" lvl="0" marL="0">
              <a:buNone/>
              <a:defRPr sz="1600"/>
            </a:lvl1pPr>
            <a:lvl2pPr indent="0" lvl="1" marL="457200">
              <a:buNone/>
              <a:defRPr sz="1600"/>
            </a:lvl2pPr>
            <a:lvl3pPr indent="0" lvl="2" marL="914400">
              <a:buNone/>
              <a:defRPr sz="1600"/>
            </a:lvl3pPr>
            <a:lvl4pPr indent="0" lvl="3" marL="1371600">
              <a:buNone/>
              <a:defRPr sz="1600"/>
            </a:lvl4pPr>
            <a:lvl5pPr indent="0" lvl="4" marL="1828800">
              <a:buNone/>
              <a:defRPr sz="1600"/>
            </a:lvl5pPr>
            <a:lvl6pPr indent="0" lvl="5" marL="2286000">
              <a:buNone/>
              <a:defRPr sz="1600"/>
            </a:lvl6pPr>
            <a:lvl7pPr indent="0" lvl="6" marL="2743200">
              <a:buNone/>
              <a:defRPr sz="1600"/>
            </a:lvl7pPr>
            <a:lvl8pPr indent="0" lvl="7" marL="3200400">
              <a:buNone/>
              <a:defRPr sz="1600"/>
            </a:lvl8pPr>
            <a:lvl9pPr indent="0" lvl="8" marL="3657600">
              <a:buNone/>
              <a:defRPr sz="1600"/>
            </a:lvl9pPr>
          </a:lstStyle>
          <a:p>
            <a:r>
              <a:t>Щелкните значок, чтобы добавить изображение</a:t>
            </a:r>
          </a:p>
        </p:txBody>
      </p:sp>
      <p:sp>
        <p:nvSpPr>
          <p:cNvPr hidden="false" id="35" name="Shape 35"/>
          <p:cNvSpPr txBox="true"/>
          <p:nvPr isPhoto="false">
            <p:ph idx="2" type="body"/>
          </p:nvPr>
        </p:nvSpPr>
        <p:spPr>
          <a:xfrm flipH="false" flipV="false" rot="0">
            <a:off x="6657974" y="2255968"/>
            <a:ext cx="4848225" cy="3476617"/>
          </a:xfrm>
          <a:prstGeom prst="rect">
            <a:avLst/>
          </a:prstGeom>
        </p:spPr>
        <p:txBody>
          <a:bodyPr anchor="t">
            <a:normAutofit fontScale="100%" lnSpcReduction="0%"/>
          </a:bodyPr>
          <a:lstStyle>
            <a:defPPr/>
            <a:lvl1pPr algn="l" indent="0" lvl="0" marL="0">
              <a:buNone/>
              <a:defRPr sz="18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6" name="Shape 3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12.03.2025</a:t>
            </a:r>
          </a:p>
        </p:txBody>
      </p:sp>
      <p:sp>
        <p:nvSpPr>
          <p:cNvPr hidden="false" id="37" name="Shape 3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Добавить нижний колонтитул</a:t>
            </a:r>
          </a:p>
        </p:txBody>
      </p:sp>
      <p:sp>
        <p:nvSpPr>
          <p:cNvPr hidden="false" id="38" name="Shape 3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Цитата с подписью">
    <p:spTree>
      <p:nvGrpSpPr>
        <p:cNvPr hidden="false" id="77" name="GroupShape 7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9" name="Picture 7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12188825" cy="6856214"/>
          </a:xfrm>
          <a:prstGeom prst="rect">
            <a:avLst/>
          </a:prstGeom>
        </p:spPr>
      </p:pic>
      <p:sp>
        <p:nvSpPr>
          <p:cNvPr hidden="false" id="80" name="Shape 80"/>
          <p:cNvSpPr txBox="true"/>
          <p:nvPr isPhoto="false"/>
        </p:nvSpPr>
        <p:spPr>
          <a:xfrm flipH="false" flipV="false" rot="0">
            <a:off x="10571243" y="2743200"/>
            <a:ext cx="609600" cy="58477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buNone/>
              <a:defRPr b="false" cap="all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vl="0"/>
            <a:r>
              <a:rPr sz="800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hidden="false" id="81" name="Shape 81"/>
          <p:cNvSpPr txBox="true"/>
          <p:nvPr isPhoto="false"/>
        </p:nvSpPr>
        <p:spPr>
          <a:xfrm flipH="false" flipV="false" rot="0">
            <a:off x="1002625" y="823336"/>
            <a:ext cx="609600" cy="584775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l" indent="0" lvl="0" marL="0">
              <a:buNone/>
              <a:defRPr b="false" cap="all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vl="0"/>
            <a:r>
              <a:rPr sz="8000">
                <a:solidFill>
                  <a:schemeClr val="tx1"/>
                </a:solidFill>
              </a:rPr>
              <a:t>«</a:t>
            </a:r>
          </a:p>
        </p:txBody>
      </p:sp>
      <p:sp>
        <p:nvSpPr>
          <p:cNvPr hidden="false" id="82" name="Shape 82"/>
          <p:cNvSpPr txBox="true"/>
          <p:nvPr isPhoto="false">
            <p:ph idx="0" type="title"/>
          </p:nvPr>
        </p:nvSpPr>
        <p:spPr>
          <a:xfrm flipH="false" flipV="false" rot="0">
            <a:off x="1320801" y="609601"/>
            <a:ext cx="9550399" cy="2743199"/>
          </a:xfrm>
          <a:prstGeom prst="rect">
            <a:avLst/>
          </a:prstGeom>
        </p:spPr>
        <p:txBody>
          <a:bodyPr anchor="ctr">
            <a:normAutofit fontScale="100%" lnSpcReduction="0%"/>
          </a:bodyPr>
          <a:lstStyle>
            <a:defPPr/>
            <a:lvl1pPr algn="ctr" lvl="0">
              <a:defRPr b="false" cap="none" i="true" sz="3000">
                <a:solidFill>
                  <a:schemeClr val="tx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83" name="Shape 83"/>
          <p:cNvSpPr txBox="true"/>
          <p:nvPr isPhoto="false">
            <p:ph idx="5" type="body"/>
          </p:nvPr>
        </p:nvSpPr>
        <p:spPr>
          <a:xfrm flipH="false" flipV="false" rot="0">
            <a:off x="1426408" y="3352800"/>
            <a:ext cx="9339184" cy="381000"/>
          </a:xfrm>
          <a:prstGeom prst="rect">
            <a:avLst/>
          </a:prstGeom>
        </p:spPr>
        <p:txBody>
          <a:bodyPr anchor="ctr">
            <a:normAutofit fontScale="100%" lnSpcReduction="0%"/>
          </a:bodyPr>
          <a:lstStyle>
            <a:defPPr/>
            <a:lvl1pPr algn="r" indent="0" lvl="0" marL="0">
              <a:buNone/>
              <a:defRPr sz="1800"/>
            </a:lvl1pPr>
            <a:lvl2pPr indent="0" lvl="1" marL="457200">
              <a:buNone/>
            </a:lvl2pPr>
            <a:lvl3pPr indent="0" lvl="2" marL="914400">
              <a:buNone/>
            </a:lvl3pPr>
            <a:lvl4pPr indent="0" lvl="3" marL="1371600">
              <a:buNone/>
            </a:lvl4pPr>
            <a:lvl5pPr indent="0" lvl="4" marL="182880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84" name="Shape 84"/>
          <p:cNvSpPr txBox="false"/>
          <p:nvPr isPhoto="false"/>
        </p:nvSpPr>
        <p:spPr>
          <a:xfrm flipH="false" flipV="false" rot="0">
            <a:off x="1750843" y="3962401"/>
            <a:ext cx="8690313" cy="1908173"/>
          </a:xfrm>
          <a:prstGeom prst="roundRect">
            <a:avLst>
              <a:gd fmla="val 6552" name="adj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5" name="Shape 85"/>
          <p:cNvSpPr txBox="true"/>
          <p:nvPr isPhoto="false">
            <p:ph idx="1" type="body"/>
          </p:nvPr>
        </p:nvSpPr>
        <p:spPr>
          <a:xfrm flipH="false" flipV="false" rot="0">
            <a:off x="1857375" y="4021138"/>
            <a:ext cx="8486775" cy="1760537"/>
          </a:xfrm>
          <a:prstGeom prst="rect">
            <a:avLst/>
          </a:prstGeom>
        </p:spPr>
        <p:txBody>
          <a:bodyPr anchor="ctr">
            <a:normAutofit fontScale="100%" lnSpcReduction="0%"/>
          </a:bodyPr>
          <a:lstStyle>
            <a:defPPr/>
            <a:lvl1pPr algn="ctr" indent="0" lvl="0" marL="0">
              <a:buNone/>
              <a:defRPr sz="1800">
                <a:solidFill>
                  <a:schemeClr val="tx1"/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86" name="Shape 8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12.03.2025</a:t>
            </a:r>
          </a:p>
        </p:txBody>
      </p:sp>
      <p:sp>
        <p:nvSpPr>
          <p:cNvPr hidden="false" id="87" name="Shape 8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Добавить нижний колонтитул</a:t>
            </a:r>
          </a:p>
        </p:txBody>
      </p:sp>
      <p:sp>
        <p:nvSpPr>
          <p:cNvPr hidden="false" id="88" name="Shape 8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Описание заголовка и объект">
    <p:spTree>
      <p:nvGrpSpPr>
        <p:cNvPr hidden="false" id="107" name="GroupShape 10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9" name="Picture 10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12188825" cy="6856214"/>
          </a:xfrm>
          <a:prstGeom prst="rect">
            <a:avLst/>
          </a:prstGeom>
        </p:spPr>
      </p:pic>
      <p:sp>
        <p:nvSpPr>
          <p:cNvPr hidden="false" id="110" name="Shape 110"/>
          <p:cNvSpPr txBox="true"/>
          <p:nvPr isPhoto="false">
            <p:ph idx="0" type="title"/>
          </p:nvPr>
        </p:nvSpPr>
        <p:spPr>
          <a:xfrm flipH="false" flipV="false" rot="0">
            <a:off x="685801" y="609601"/>
            <a:ext cx="10840914" cy="1260000"/>
          </a:xfrm>
          <a:prstGeom prst="rect">
            <a:avLst/>
          </a:prstGeom>
        </p:spPr>
        <p:txBody>
          <a:bodyPr anchor="ctr">
            <a:normAutofit fontScale="100%" lnSpcReduction="0%"/>
          </a:bodyPr>
          <a:lstStyle>
            <a:defPPr/>
            <a:lvl1pPr lvl="0">
              <a:defRPr sz="3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11" name="Shape 111"/>
          <p:cNvSpPr txBox="true"/>
          <p:nvPr isPhoto="false">
            <p:ph idx="1" type="body"/>
          </p:nvPr>
        </p:nvSpPr>
        <p:spPr>
          <a:xfrm flipH="false" flipV="false" rot="0">
            <a:off x="685799" y="1881824"/>
            <a:ext cx="10840914" cy="1032825"/>
          </a:xfrm>
          <a:prstGeom prst="rect">
            <a:avLst/>
          </a:prstGeom>
        </p:spPr>
        <p:txBody>
          <a:bodyPr anchor="t">
            <a:noAutofit/>
          </a:bodyPr>
          <a:lstStyle>
            <a:defPPr/>
            <a:lvl1pPr indent="0" lvl="0" marL="0">
              <a:buNone/>
              <a:defRPr b="false" sz="18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12" name="Shape 11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12.03.2025</a:t>
            </a:r>
          </a:p>
        </p:txBody>
      </p:sp>
      <p:sp>
        <p:nvSpPr>
          <p:cNvPr hidden="false" id="113" name="Shape 11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Добавить нижний колонтитул</a:t>
            </a:r>
          </a:p>
        </p:txBody>
      </p:sp>
      <p:sp>
        <p:nvSpPr>
          <p:cNvPr hidden="false" id="114" name="Shape 114"/>
          <p:cNvSpPr txBox="true"/>
          <p:nvPr isPhoto="false">
            <p:ph idx="6" type="body"/>
          </p:nvPr>
        </p:nvSpPr>
        <p:spPr>
          <a:xfrm flipH="false" flipV="false" rot="0">
            <a:off x="1216192" y="3837470"/>
            <a:ext cx="1310049" cy="95900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algn="ctr" indent="0" lvl="0" marL="0">
              <a:buNone/>
              <a:defRPr sz="1200"/>
            </a:lvl1pPr>
            <a:lvl2pPr lvl="1"/>
            <a:lvl3pPr algn="ctr" lvl="2">
              <a:defRPr sz="1200"/>
            </a:lvl3pPr>
            <a:lvl4pPr lvl="3"/>
            <a:lvl5pPr indent="0" lvl="4" marL="182880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15" name="Shape 11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116" name="Shape 116"/>
          <p:cNvSpPr txBox="true"/>
          <p:nvPr isPhoto="false">
            <p:ph idx="5" type="body"/>
          </p:nvPr>
        </p:nvSpPr>
        <p:spPr>
          <a:xfrm flipH="false" flipV="false" rot="0">
            <a:off x="685799" y="2914650"/>
            <a:ext cx="10840914" cy="502125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algn="ctr" indent="0" lvl="0" marL="0">
              <a:buNone/>
              <a:defRPr b="false" sz="18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17" name="Shape 117"/>
          <p:cNvSpPr txBox="true"/>
          <p:nvPr isPhoto="false">
            <p:ph idx="7" type="body"/>
          </p:nvPr>
        </p:nvSpPr>
        <p:spPr>
          <a:xfrm flipH="false" flipV="false" rot="0">
            <a:off x="7465366" y="3837470"/>
            <a:ext cx="1310050" cy="95900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algn="ctr" indent="0" lvl="0" marL="0">
              <a:buNone/>
              <a:defRPr sz="1200"/>
            </a:lvl1pPr>
            <a:lvl2pPr lvl="1"/>
            <a:lvl3pPr algn="ctr" lvl="2">
              <a:defRPr sz="1200"/>
            </a:lvl3pPr>
            <a:lvl4pPr lvl="3"/>
            <a:lvl5pPr indent="0" lvl="4" marL="182880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18" name="Shape 118"/>
          <p:cNvSpPr txBox="true"/>
          <p:nvPr isPhoto="false">
            <p:ph idx="8" type="body"/>
          </p:nvPr>
        </p:nvSpPr>
        <p:spPr>
          <a:xfrm flipH="false" flipV="false" rot="0">
            <a:off x="9548424" y="3837470"/>
            <a:ext cx="1310050" cy="95900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algn="ctr" indent="0" lvl="0" marL="0">
              <a:buNone/>
              <a:defRPr sz="1200"/>
            </a:lvl1pPr>
            <a:lvl2pPr lvl="1"/>
            <a:lvl3pPr algn="ctr" lvl="2">
              <a:defRPr sz="1200"/>
            </a:lvl3pPr>
            <a:lvl4pPr lvl="3"/>
            <a:lvl5pPr indent="0" lvl="4" marL="182880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19" name="Shape 119"/>
          <p:cNvSpPr txBox="true"/>
          <p:nvPr isPhoto="false">
            <p:ph idx="9" type="body"/>
          </p:nvPr>
        </p:nvSpPr>
        <p:spPr>
          <a:xfrm flipH="false" flipV="false" rot="0">
            <a:off x="5382308" y="3837470"/>
            <a:ext cx="1310050" cy="95900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algn="ctr" indent="0" lvl="0" marL="0">
              <a:buNone/>
              <a:defRPr sz="1200"/>
            </a:lvl1pPr>
            <a:lvl2pPr lvl="1"/>
            <a:lvl3pPr algn="ctr" lvl="2">
              <a:defRPr sz="1200"/>
            </a:lvl3pPr>
            <a:lvl4pPr lvl="3"/>
            <a:lvl5pPr indent="0" lvl="4" marL="182880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20" name="Shape 120"/>
          <p:cNvSpPr txBox="true"/>
          <p:nvPr isPhoto="false">
            <p:ph idx="10" type="body"/>
          </p:nvPr>
        </p:nvSpPr>
        <p:spPr>
          <a:xfrm flipH="false" flipV="false" rot="0">
            <a:off x="3299250" y="3837470"/>
            <a:ext cx="1310049" cy="95900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algn="ctr" indent="0" lvl="0" marL="0">
              <a:buNone/>
              <a:defRPr sz="1200"/>
            </a:lvl1pPr>
            <a:lvl2pPr lvl="1"/>
            <a:lvl3pPr algn="ctr" lvl="2">
              <a:defRPr sz="1200"/>
            </a:lvl3pPr>
            <a:lvl4pPr lvl="3"/>
            <a:lvl5pPr indent="0" lvl="4" marL="182880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21" name="Shape 121"/>
          <p:cNvSpPr txBox="false"/>
          <p:nvPr isPhoto="false"/>
        </p:nvSpPr>
        <p:spPr>
          <a:xfrm flipH="false" flipV="true" rot="0">
            <a:off x="66483" y="990482"/>
            <a:ext cx="0" cy="504000"/>
          </a:xfrm>
          <a:prstGeom prst="line">
            <a:avLst/>
          </a:prstGeom>
          <a:ln w="127000">
            <a:solidFill>
              <a:schemeClr val="accent3"/>
            </a:solidFill>
            <a:prstDash val="solid"/>
          </a:ln>
        </p:spPr>
        <p:style>
          <a:lnRef idx="0"/>
          <a:fillRef idx="0">
            <a:schemeClr val="accent2"/>
          </a:fillRef>
          <a:effectRef idx="0"/>
          <a:fontRef idx="none"/>
        </p:style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obj">
  <p:cSld name="Title and Content"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</a:gradFill>
      </p:bgPr>
    </p:bg>
    <p:spTree>
      <p:nvGrpSpPr>
        <p:cNvPr hidden="false" id="98" name="GroupShape 9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0" name="Picture 10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12188825" cy="6856214"/>
          </a:xfrm>
          <a:prstGeom prst="rect">
            <a:avLst/>
          </a:prstGeom>
        </p:spPr>
      </p:pic>
      <p:sp>
        <p:nvSpPr>
          <p:cNvPr hidden="false" id="101" name="Shape 101"/>
          <p:cNvSpPr txBox="true"/>
          <p:nvPr isPhoto="false">
            <p:ph idx="0" type="title"/>
          </p:nvPr>
        </p:nvSpPr>
        <p:spPr>
          <a:xfrm flipH="false" flipV="false" rot="0">
            <a:off x="685801" y="609600"/>
            <a:ext cx="10840914" cy="1260000"/>
          </a:xfrm>
          <a:prstGeom prst="rect">
            <a:avLst/>
          </a:prstGeom>
        </p:spPr>
        <p:txBody>
          <a:bodyPr anchor="ctr">
            <a:normAutofit fontScale="100%" lnSpcReduction="0%"/>
          </a:bodyPr>
          <a:lstStyle>
            <a:defPPr/>
            <a:lvl1pPr lvl="0">
              <a:defRPr sz="3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02" name="Shape 102"/>
          <p:cNvSpPr txBox="true"/>
          <p:nvPr isPhoto="false">
            <p:ph idx="1" type="body"/>
          </p:nvPr>
        </p:nvSpPr>
        <p:spPr>
          <a:xfrm flipH="false" flipV="false" rot="0">
            <a:off x="685801" y="1869601"/>
            <a:ext cx="10840914" cy="3921600"/>
          </a:xfrm>
          <a:prstGeom prst="rect">
            <a:avLst/>
          </a:prstGeom>
        </p:spPr>
        <p:txBody>
          <a:bodyPr anchor="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03" name="Shape 10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12.03.2025</a:t>
            </a:r>
          </a:p>
        </p:txBody>
      </p:sp>
      <p:sp>
        <p:nvSpPr>
          <p:cNvPr hidden="false" id="104" name="Shape 10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Добавить нижний колонтитул</a:t>
            </a:r>
          </a:p>
        </p:txBody>
      </p:sp>
      <p:sp>
        <p:nvSpPr>
          <p:cNvPr hidden="false" id="105" name="Shape 10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106" name="Shape 106"/>
          <p:cNvSpPr txBox="false"/>
          <p:nvPr isPhoto="false"/>
        </p:nvSpPr>
        <p:spPr>
          <a:xfrm flipH="false" flipV="true" rot="0">
            <a:off x="66483" y="971432"/>
            <a:ext cx="0" cy="504000"/>
          </a:xfrm>
          <a:prstGeom prst="line">
            <a:avLst/>
          </a:prstGeom>
          <a:ln w="127000">
            <a:solidFill>
              <a:schemeClr val="accent3"/>
            </a:solidFill>
            <a:prstDash val="solid"/>
          </a:ln>
        </p:spPr>
        <p:style>
          <a:lnRef idx="0"/>
          <a:fillRef idx="0">
            <a:schemeClr val="accent2"/>
          </a:fillRef>
          <a:effectRef idx="0"/>
          <a:fontRef idx="none"/>
        </p:style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62" name="GroupShape 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64" name="Picture 6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12188825" cy="6856214"/>
          </a:xfrm>
          <a:prstGeom prst="rect">
            <a:avLst/>
          </a:prstGeom>
        </p:spPr>
      </p:pic>
      <p:sp>
        <p:nvSpPr>
          <p:cNvPr hidden="false" id="65" name="Shape 65"/>
          <p:cNvSpPr txBox="true"/>
          <p:nvPr isPhoto="false">
            <p:ph idx="0" type="title"/>
          </p:nvPr>
        </p:nvSpPr>
        <p:spPr>
          <a:xfrm flipH="false" flipV="false" rot="0">
            <a:off x="685801" y="609600"/>
            <a:ext cx="10840914" cy="12600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>
              <a:defRPr sz="3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6" name="Shape 6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12.03.2025</a:t>
            </a:r>
          </a:p>
        </p:txBody>
      </p:sp>
      <p:sp>
        <p:nvSpPr>
          <p:cNvPr hidden="false" id="67" name="Shape 6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Добавить нижний колонтитул</a:t>
            </a:r>
          </a:p>
        </p:txBody>
      </p:sp>
      <p:sp>
        <p:nvSpPr>
          <p:cNvPr hidden="false" id="68" name="Shape 6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51" name="GroupShape 5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53" name="Picture 5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12188825" cy="6856214"/>
          </a:xfrm>
          <a:prstGeom prst="rect">
            <a:avLst/>
          </a:prstGeom>
        </p:spPr>
      </p:pic>
      <p:sp>
        <p:nvSpPr>
          <p:cNvPr hidden="false" id="54" name="Shape 54"/>
          <p:cNvSpPr txBox="true"/>
          <p:nvPr isPhoto="false">
            <p:ph idx="0" type="title"/>
          </p:nvPr>
        </p:nvSpPr>
        <p:spPr>
          <a:xfrm flipH="false" flipV="false" rot="0">
            <a:off x="685801" y="609600"/>
            <a:ext cx="10840914" cy="12600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>
              <a:defRPr sz="3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5" name="Shape 55"/>
          <p:cNvSpPr txBox="false"/>
          <p:nvPr isPhoto="false"/>
        </p:nvSpPr>
        <p:spPr>
          <a:xfrm flipH="false" flipV="false" rot="0">
            <a:off x="663356" y="1790227"/>
            <a:ext cx="10863357" cy="4080347"/>
          </a:xfrm>
          <a:prstGeom prst="roundRect">
            <a:avLst>
              <a:gd fmla="val 2634" name="adj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6" name="Shape 56"/>
          <p:cNvSpPr txBox="false"/>
          <p:nvPr isPhoto="false">
            <p:ph idx="1" type="body"/>
          </p:nvPr>
        </p:nvSpPr>
        <p:spPr>
          <a:xfrm flipH="false" flipV="false" rot="0">
            <a:off x="685802" y="1869600"/>
            <a:ext cx="5040000" cy="3921601"/>
          </a:xfrm>
          <a:prstGeom prst="roundRect">
            <a:avLst>
              <a:gd fmla="val 1970" name="adj"/>
            </a:avLst>
          </a:prstGeom>
          <a:ln w="28575">
            <a:noFill/>
          </a:ln>
        </p:spPr>
        <p:txBody>
          <a:bodyPr anchor="t">
            <a:normAutofit fontScale="100%" lnSpcReduction="0%"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7" name="Shape 57"/>
          <p:cNvSpPr txBox="false"/>
          <p:nvPr isPhoto="false">
            <p:ph idx="2" type="body"/>
          </p:nvPr>
        </p:nvSpPr>
        <p:spPr>
          <a:xfrm flipH="false" flipV="false" rot="0">
            <a:off x="6488644" y="1869601"/>
            <a:ext cx="5039999" cy="3921600"/>
          </a:xfrm>
          <a:prstGeom prst="roundRect">
            <a:avLst>
              <a:gd fmla="val 2211" name="adj"/>
            </a:avLst>
          </a:prstGeom>
          <a:ln w="28575">
            <a:noFill/>
          </a:ln>
        </p:spPr>
        <p:txBody>
          <a:bodyPr anchor="t">
            <a:normAutofit fontScale="100%" lnSpcReduction="0%"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8" name="Shape 5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12.03.2025</a:t>
            </a:r>
          </a:p>
        </p:txBody>
      </p:sp>
      <p:sp>
        <p:nvSpPr>
          <p:cNvPr hidden="false" id="59" name="Shape 5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Добавить нижний колонтитул</a:t>
            </a:r>
          </a:p>
        </p:txBody>
      </p:sp>
      <p:sp>
        <p:nvSpPr>
          <p:cNvPr hidden="false" id="60" name="Shape 6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61" name="Shape 61"/>
          <p:cNvSpPr txBox="false"/>
          <p:nvPr isPhoto="false"/>
        </p:nvSpPr>
        <p:spPr>
          <a:xfrm flipH="false" flipV="true" rot="0">
            <a:off x="57150" y="996911"/>
            <a:ext cx="3666" cy="491143"/>
          </a:xfrm>
          <a:prstGeom prst="line">
            <a:avLst/>
          </a:prstGeom>
          <a:ln w="127000">
            <a:solidFill>
              <a:schemeClr val="accent3"/>
            </a:solidFill>
            <a:prstDash val="solid"/>
          </a:ln>
        </p:spPr>
        <p:style>
          <a:lnRef idx="0"/>
          <a:fillRef idx="0">
            <a:schemeClr val="accent2"/>
          </a:fillRef>
          <a:effectRef idx="0"/>
          <a:fontRef idx="none"/>
        </p:style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24" name="GroupShape 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6" name="Picture 2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12188825" cy="6856214"/>
          </a:xfrm>
          <a:prstGeom prst="rect">
            <a:avLst/>
          </a:prstGeom>
        </p:spPr>
      </p:pic>
      <p:sp>
        <p:nvSpPr>
          <p:cNvPr hidden="false" id="27" name="Shape 2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12.03.2025</a:t>
            </a:r>
          </a:p>
        </p:txBody>
      </p:sp>
      <p:sp>
        <p:nvSpPr>
          <p:cNvPr hidden="false" id="28" name="Shape 2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Добавить нижний колонтитул</a:t>
            </a:r>
          </a:p>
        </p:txBody>
      </p:sp>
      <p:sp>
        <p:nvSpPr>
          <p:cNvPr hidden="false" id="29" name="Shape 2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39" name="GroupShape 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1" name="Picture 4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12188825" cy="6856214"/>
          </a:xfrm>
          <a:prstGeom prst="rect">
            <a:avLst/>
          </a:prstGeom>
        </p:spPr>
      </p:pic>
      <p:sp>
        <p:nvSpPr>
          <p:cNvPr hidden="false" id="42" name="Shape 42"/>
          <p:cNvSpPr txBox="true"/>
          <p:nvPr isPhoto="false">
            <p:ph idx="0" type="title"/>
          </p:nvPr>
        </p:nvSpPr>
        <p:spPr>
          <a:xfrm flipH="false" flipV="false" rot="0">
            <a:off x="685801" y="609599"/>
            <a:ext cx="10840914" cy="12600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>
              <a:defRPr sz="3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3" name="Shape 43"/>
          <p:cNvSpPr txBox="true"/>
          <p:nvPr isPhoto="false">
            <p:ph idx="1" type="body"/>
          </p:nvPr>
        </p:nvSpPr>
        <p:spPr>
          <a:xfrm flipH="false" flipV="false" rot="0">
            <a:off x="685799" y="1869599"/>
            <a:ext cx="5202071" cy="916228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algn="ctr" indent="0" lvl="0" marL="0">
              <a:buNone/>
              <a:defRPr b="false" sz="18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4" name="Shape 44"/>
          <p:cNvSpPr txBox="false"/>
          <p:nvPr isPhoto="false">
            <p:ph idx="2" type="body"/>
          </p:nvPr>
        </p:nvSpPr>
        <p:spPr>
          <a:xfrm flipH="false" flipV="false" rot="0">
            <a:off x="685800" y="2870201"/>
            <a:ext cx="5202071" cy="2916000"/>
          </a:xfrm>
          <a:prstGeom prst="roundRect">
            <a:avLst>
              <a:gd fmla="val 2496" name="adj"/>
            </a:avLst>
          </a:prstGeom>
          <a:ln w="28575">
            <a:solidFill>
              <a:schemeClr val="accent3">
                <a:lumMod val="50000"/>
              </a:schemeClr>
            </a:solidFill>
            <a:prstDash val="solid"/>
          </a:ln>
        </p:spPr>
        <p:txBody>
          <a:bodyPr anchor="t">
            <a:normAutofit fontScale="100%" lnSpcReduction="0%"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5" name="Shape 45"/>
          <p:cNvSpPr txBox="true"/>
          <p:nvPr isPhoto="false">
            <p:ph idx="3" type="body"/>
          </p:nvPr>
        </p:nvSpPr>
        <p:spPr>
          <a:xfrm flipH="false" flipV="false" rot="0">
            <a:off x="6298270" y="1869599"/>
            <a:ext cx="5228443" cy="916228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algn="ctr" indent="0" lvl="0" marL="0">
              <a:buNone/>
              <a:defRPr b="false" sz="18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6" name="Shape 46"/>
          <p:cNvSpPr txBox="false"/>
          <p:nvPr isPhoto="false">
            <p:ph idx="4" type="body"/>
          </p:nvPr>
        </p:nvSpPr>
        <p:spPr>
          <a:xfrm flipH="false" flipV="false" rot="0">
            <a:off x="6298270" y="2870201"/>
            <a:ext cx="5202071" cy="2916000"/>
          </a:xfrm>
          <a:prstGeom prst="roundRect">
            <a:avLst>
              <a:gd fmla="val 2798" name="adj"/>
            </a:avLst>
          </a:prstGeom>
          <a:ln w="28575">
            <a:solidFill>
              <a:schemeClr val="accent3">
                <a:lumMod val="50000"/>
              </a:schemeClr>
            </a:solidFill>
            <a:prstDash val="solid"/>
          </a:ln>
        </p:spPr>
        <p:txBody>
          <a:bodyPr anchor="t">
            <a:normAutofit fontScale="100%" lnSpcReduction="0%"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7" name="Shape 4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12.03.2025</a:t>
            </a:r>
          </a:p>
        </p:txBody>
      </p:sp>
      <p:sp>
        <p:nvSpPr>
          <p:cNvPr hidden="false" id="48" name="Shape 4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Добавить нижний колонтитул</a:t>
            </a:r>
          </a:p>
        </p:txBody>
      </p:sp>
      <p:sp>
        <p:nvSpPr>
          <p:cNvPr hidden="false" id="49" name="Shape 4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50" name="Shape 50"/>
          <p:cNvSpPr txBox="false"/>
          <p:nvPr isPhoto="false"/>
        </p:nvSpPr>
        <p:spPr>
          <a:xfrm flipH="false" flipV="true" rot="0">
            <a:off x="57150" y="939761"/>
            <a:ext cx="3666" cy="491143"/>
          </a:xfrm>
          <a:prstGeom prst="line">
            <a:avLst/>
          </a:prstGeom>
          <a:ln w="127000">
            <a:solidFill>
              <a:schemeClr val="accent3"/>
            </a:solidFill>
            <a:prstDash val="solid"/>
          </a:ln>
        </p:spPr>
        <p:style>
          <a:lnRef idx="0"/>
          <a:fillRef idx="0">
            <a:schemeClr val="accent2"/>
          </a:fillRef>
          <a:effectRef idx="0"/>
          <a:fontRef idx="none"/>
        </p:style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89" name="GroupShape 8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1" name="Picture 91"/>
          <p:cNvPicPr preferRelativeResize="true"/>
          <p:nvPr isPhoto="false"/>
        </p:nvPicPr>
        <p:blipFill>
          <a:blip r:embed="rId1"/>
          <a:stretch/>
        </p:blipFill>
        <p:spPr>
          <a:xfrm flipH="true" flipV="false" rot="0">
            <a:off x="0" y="0"/>
            <a:ext cx="12188825" cy="6856214"/>
          </a:xfrm>
          <a:prstGeom prst="rect">
            <a:avLst/>
          </a:prstGeom>
        </p:spPr>
      </p:pic>
      <p:sp>
        <p:nvSpPr>
          <p:cNvPr hidden="false" id="92" name="Shape 92"/>
          <p:cNvSpPr txBox="true"/>
          <p:nvPr isPhoto="false">
            <p:ph idx="0" type="title"/>
          </p:nvPr>
        </p:nvSpPr>
        <p:spPr>
          <a:xfrm flipH="false" flipV="false" rot="0">
            <a:off x="552450" y="1874308"/>
            <a:ext cx="3814235" cy="1260000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algn="r" lvl="0">
              <a:defRPr b="false" sz="3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3" name="Shape 93"/>
          <p:cNvSpPr txBox="true"/>
          <p:nvPr isPhoto="false">
            <p:ph idx="1" type="body"/>
          </p:nvPr>
        </p:nvSpPr>
        <p:spPr>
          <a:xfrm flipH="false" flipV="false" rot="0">
            <a:off x="4648200" y="0"/>
            <a:ext cx="7543800" cy="6856214"/>
          </a:xfrm>
          <a:prstGeom prst="rect">
            <a:avLst/>
          </a:prstGeom>
        </p:spPr>
        <p:txBody>
          <a:bodyPr anchor="ctr">
            <a:normAutofit fontScale="100%" lnSpcReduction="0%"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94" name="Shape 94"/>
          <p:cNvSpPr txBox="true"/>
          <p:nvPr isPhoto="false">
            <p:ph idx="2" type="body"/>
          </p:nvPr>
        </p:nvSpPr>
        <p:spPr>
          <a:xfrm flipH="false" flipV="false" rot="0">
            <a:off x="552450" y="3134308"/>
            <a:ext cx="3814235" cy="2016600"/>
          </a:xfrm>
          <a:prstGeom prst="rect">
            <a:avLst/>
          </a:prstGeom>
        </p:spPr>
        <p:txBody>
          <a:bodyPr anchor="t">
            <a:normAutofit fontScale="100%" lnSpcReduction="0%"/>
          </a:bodyPr>
          <a:lstStyle>
            <a:defPPr/>
            <a:lvl1pPr algn="r" indent="0" lvl="0" marL="0">
              <a:buNone/>
              <a:defRPr sz="18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95" name="Shape 9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12.03.2025</a:t>
            </a:r>
          </a:p>
        </p:txBody>
      </p:sp>
      <p:sp>
        <p:nvSpPr>
          <p:cNvPr hidden="false" id="96" name="Shape 9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Добавить нижний колонтитул</a:t>
            </a:r>
          </a:p>
        </p:txBody>
      </p:sp>
      <p:sp>
        <p:nvSpPr>
          <p:cNvPr hidden="false" id="97" name="Shape 9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Заголовок раздела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" name="Picture 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12188825" cy="6856214"/>
          </a:xfrm>
          <a:prstGeom prst="rect">
            <a:avLst/>
          </a:prstGeom>
        </p:spPr>
      </p:pic>
      <p:sp>
        <p:nvSpPr>
          <p:cNvPr hidden="false" id="10" name="Shape 10"/>
          <p:cNvSpPr txBox="true"/>
          <p:nvPr isPhoto="false">
            <p:ph idx="0" type="title"/>
          </p:nvPr>
        </p:nvSpPr>
        <p:spPr>
          <a:xfrm flipH="false" flipV="false" rot="0">
            <a:off x="685801" y="609601"/>
            <a:ext cx="10840913" cy="3124199"/>
          </a:xfrm>
          <a:prstGeom prst="rect">
            <a:avLst/>
          </a:prstGeom>
        </p:spPr>
        <p:txBody>
          <a:bodyPr anchor="ctr">
            <a:normAutofit fontScale="100%" lnSpcReduction="0%"/>
          </a:bodyPr>
          <a:lstStyle>
            <a:defPPr/>
            <a:lvl1pPr algn="l" lvl="0">
              <a:defRPr b="false" cap="none" sz="3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1" name="Shape 11"/>
          <p:cNvSpPr txBox="true"/>
          <p:nvPr isPhoto="false">
            <p:ph idx="1" type="body"/>
          </p:nvPr>
        </p:nvSpPr>
        <p:spPr>
          <a:xfrm flipH="false" flipV="false" rot="0">
            <a:off x="685800" y="3733800"/>
            <a:ext cx="10840914" cy="2057400"/>
          </a:xfrm>
          <a:prstGeom prst="rect">
            <a:avLst/>
          </a:prstGeom>
        </p:spPr>
        <p:txBody>
          <a:bodyPr anchor="ctr">
            <a:normAutofit fontScale="100%" lnSpcReduction="0%"/>
          </a:bodyPr>
          <a:lstStyle>
            <a:defPPr/>
            <a:lvl1pPr algn="l" indent="0" lvl="0" marL="0">
              <a:buNone/>
              <a:defRPr sz="1800">
                <a:solidFill>
                  <a:schemeClr val="tx1"/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2" name="Shape 1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12.03.2025</a:t>
            </a:r>
          </a:p>
        </p:txBody>
      </p:sp>
      <p:sp>
        <p:nvSpPr>
          <p:cNvPr hidden="false" id="13" name="Shape 1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Добавить нижний колонтитул</a:t>
            </a:r>
          </a:p>
        </p:txBody>
      </p:sp>
      <p:sp>
        <p:nvSpPr>
          <p:cNvPr hidden="false" id="14" name="Shape 1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Рисунок с подписью">
    <p:spTree>
      <p:nvGrpSpPr>
        <p:cNvPr hidden="false" id="15" name="GroupShape 1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7" name="Picture 17"/>
          <p:cNvPicPr preferRelativeResize="true"/>
          <p:nvPr isPhoto="false"/>
        </p:nvPicPr>
        <p:blipFill>
          <a:blip r:embed="rId1"/>
          <a:stretch/>
        </p:blipFill>
        <p:spPr>
          <a:xfrm flipH="true" flipV="false" rot="0">
            <a:off x="0" y="0"/>
            <a:ext cx="12188825" cy="6856214"/>
          </a:xfrm>
          <a:prstGeom prst="rect">
            <a:avLst/>
          </a:prstGeom>
        </p:spPr>
      </p:pic>
      <p:sp>
        <p:nvSpPr>
          <p:cNvPr hidden="false" id="18" name="Shape 18"/>
          <p:cNvSpPr txBox="true"/>
          <p:nvPr isPhoto="false">
            <p:ph idx="0" type="title"/>
          </p:nvPr>
        </p:nvSpPr>
        <p:spPr>
          <a:xfrm flipH="false" flipV="false" rot="0">
            <a:off x="1457326" y="995967"/>
            <a:ext cx="6238874" cy="1259999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algn="r" lvl="0">
              <a:defRPr b="false" sz="3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9" name="Shape 19"/>
          <p:cNvSpPr txBox="false"/>
          <p:nvPr isPhoto="false">
            <p:ph idx="1" type="body"/>
          </p:nvPr>
        </p:nvSpPr>
        <p:spPr>
          <a:xfrm flipH="false" flipV="false" rot="0">
            <a:off x="8014200" y="995968"/>
            <a:ext cx="3492000" cy="4866064"/>
          </a:xfrm>
          <a:prstGeom prst="roundRect">
            <a:avLst>
              <a:gd fmla="val 2371" name="adj"/>
            </a:avLst>
          </a:prstGeom>
          <a:solidFill>
            <a:schemeClr val="bg2">
              <a:lumMod val="75000"/>
              <a:lumOff val="25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olid"/>
          </a:ln>
        </p:spPr>
        <p:txBody>
          <a:bodyPr anchor="t">
            <a:normAutofit fontScale="100%" lnSpcReduction="0%"/>
          </a:bodyPr>
          <a:lstStyle>
            <a:defPPr/>
            <a:lvl1pPr algn="ctr" indent="0" lvl="0" marL="0">
              <a:buNone/>
              <a:defRPr sz="1600"/>
            </a:lvl1pPr>
            <a:lvl2pPr indent="0" lvl="1" marL="457200">
              <a:buNone/>
              <a:defRPr sz="1600"/>
            </a:lvl2pPr>
            <a:lvl3pPr indent="0" lvl="2" marL="914400">
              <a:buNone/>
              <a:defRPr sz="1600"/>
            </a:lvl3pPr>
            <a:lvl4pPr indent="0" lvl="3" marL="1371600">
              <a:buNone/>
              <a:defRPr sz="1600"/>
            </a:lvl4pPr>
            <a:lvl5pPr indent="0" lvl="4" marL="1828800">
              <a:buNone/>
              <a:defRPr sz="1600"/>
            </a:lvl5pPr>
            <a:lvl6pPr indent="0" lvl="5" marL="2286000">
              <a:buNone/>
              <a:defRPr sz="1600"/>
            </a:lvl6pPr>
            <a:lvl7pPr indent="0" lvl="6" marL="2743200">
              <a:buNone/>
              <a:defRPr sz="1600"/>
            </a:lvl7pPr>
            <a:lvl8pPr indent="0" lvl="7" marL="3200400">
              <a:buNone/>
              <a:defRPr sz="1600"/>
            </a:lvl8pPr>
            <a:lvl9pPr indent="0" lvl="8" marL="3657600">
              <a:buNone/>
              <a:defRPr sz="1600"/>
            </a:lvl9pPr>
          </a:lstStyle>
          <a:p>
            <a:r>
              <a:t>Щелкните значок, чтобы добавить изображение</a:t>
            </a:r>
          </a:p>
        </p:txBody>
      </p:sp>
      <p:sp>
        <p:nvSpPr>
          <p:cNvPr hidden="false" id="20" name="Shape 20"/>
          <p:cNvSpPr txBox="true"/>
          <p:nvPr isPhoto="false">
            <p:ph idx="2" type="body"/>
          </p:nvPr>
        </p:nvSpPr>
        <p:spPr>
          <a:xfrm flipH="false" flipV="false" rot="0">
            <a:off x="1085849" y="2255967"/>
            <a:ext cx="6610351" cy="3476618"/>
          </a:xfrm>
          <a:prstGeom prst="rect">
            <a:avLst/>
          </a:prstGeom>
        </p:spPr>
        <p:txBody>
          <a:bodyPr anchor="t">
            <a:normAutofit fontScale="100%" lnSpcReduction="0%"/>
          </a:bodyPr>
          <a:lstStyle>
            <a:defPPr/>
            <a:lvl1pPr algn="r" indent="0" lvl="0" marL="0">
              <a:buNone/>
              <a:defRPr sz="18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1" name="Shape 2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12.03.2025</a:t>
            </a:r>
          </a:p>
        </p:txBody>
      </p:sp>
      <p:sp>
        <p:nvSpPr>
          <p:cNvPr hidden="false" id="22" name="Shape 2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Добавить нижний колонтитул</a:t>
            </a:r>
          </a:p>
        </p:txBody>
      </p:sp>
      <p:sp>
        <p:nvSpPr>
          <p:cNvPr hidden="false" id="23" name="Shape 2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3" Target="../slideLayouts/slideLayout12.xml" Type="http://schemas.openxmlformats.org/officeDocument/2006/relationships/slideLayout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</a:grad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685801" y="609600"/>
            <a:ext cx="10840914" cy="1456266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685801" y="2142067"/>
            <a:ext cx="10840914" cy="3649133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589660" y="5870575"/>
            <a:ext cx="1600200" cy="3778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b="false" i="false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12.03.2025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685800" y="5870575"/>
            <a:ext cx="7827658" cy="3778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b="false" i="false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Добавить нижний колонтитул</a:t>
            </a:r>
          </a:p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10266059" y="5870575"/>
            <a:ext cx="1260654" cy="3778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b="false" i="false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dk1" bg2="dk2" folHlink="folHlink" hlink="hlink" tx1="lt1" tx2="lt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defPPr/>
      <a:lvl1pPr algn="l" lvl="0">
        <a:buNone/>
        <a:defRPr cap="all" sz="3600">
          <a:solidFill>
            <a:schemeClr val="tx1"/>
          </a:solidFill>
          <a:latin typeface="+mj-lt"/>
          <a:ea typeface="+mj-ea"/>
          <a:cs typeface="+mj-cs"/>
        </a:defRPr>
      </a:lvl1pPr>
      <a:lvl2pPr lvl="1">
        <a:defRPr>
          <a:solidFill>
            <a:schemeClr val="tx2"/>
          </a:solidFill>
        </a:defRPr>
      </a:lvl2pPr>
      <a:lvl3pPr lvl="2">
        <a:defRPr>
          <a:solidFill>
            <a:schemeClr val="tx2"/>
          </a:solidFill>
        </a:defRPr>
      </a:lvl3pPr>
      <a:lvl4pPr lvl="3">
        <a:defRPr>
          <a:solidFill>
            <a:schemeClr val="tx2"/>
          </a:solidFill>
        </a:defRPr>
      </a:lvl4pPr>
      <a:lvl5pPr lvl="4">
        <a:defRPr>
          <a:solidFill>
            <a:schemeClr val="tx2"/>
          </a:solidFill>
        </a:defRPr>
      </a:lvl5pPr>
      <a:lvl6pPr lvl="5">
        <a:defRPr>
          <a:solidFill>
            <a:schemeClr val="tx2"/>
          </a:solidFill>
        </a:defRPr>
      </a:lvl6pPr>
      <a:lvl7pPr lvl="6">
        <a:defRPr>
          <a:solidFill>
            <a:schemeClr val="tx2"/>
          </a:solidFill>
        </a:defRPr>
      </a:lvl7pPr>
      <a:lvl8pPr lvl="7">
        <a:defRPr>
          <a:solidFill>
            <a:schemeClr val="tx2"/>
          </a:solidFill>
        </a:defRPr>
      </a:lvl8pPr>
      <a:lvl9pPr lvl="8">
        <a:defRPr>
          <a:solidFill>
            <a:schemeClr val="tx2"/>
          </a:solidFill>
        </a:defRPr>
      </a:lvl9pPr>
    </p:titleStyle>
    <p:bodyStyle>
      <a:defPPr/>
      <a:lvl1pPr algn="l" indent="-285750" lvl="0" marL="285750">
        <a:spcBef>
          <a:spcPts val="0"/>
        </a:spcBef>
        <a:spcAft>
          <a:spcPts val="1000"/>
        </a:spcAft>
        <a:buClr>
          <a:schemeClr val="tx1"/>
        </a:buClr>
        <a:buSzPts val="1800"/>
        <a:buFont typeface="Arial"/>
        <a:buChar char="•"/>
        <a:defRPr cap="none"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-285750" lvl="1" marL="742950">
        <a:spcBef>
          <a:spcPts val="0"/>
        </a:spcBef>
        <a:spcAft>
          <a:spcPts val="1000"/>
        </a:spcAft>
        <a:buClr>
          <a:schemeClr val="tx1"/>
        </a:buClr>
        <a:buSzPts val="1600"/>
        <a:buFont typeface="Arial"/>
        <a:buChar char="•"/>
        <a:defRPr cap="none" sz="1600">
          <a:solidFill>
            <a:schemeClr val="tx1"/>
          </a:solidFill>
          <a:latin typeface="+mn-lt"/>
          <a:ea typeface="+mn-ea"/>
          <a:cs typeface="+mn-cs"/>
        </a:defRPr>
      </a:lvl2pPr>
      <a:lvl3pPr algn="l" indent="-285750" lvl="2" marL="1200150">
        <a:spcBef>
          <a:spcPts val="0"/>
        </a:spcBef>
        <a:spcAft>
          <a:spcPts val="1000"/>
        </a:spcAft>
        <a:buClr>
          <a:schemeClr val="tx1"/>
        </a:buClr>
        <a:buSzPts val="1400"/>
        <a:buFont typeface="Arial"/>
        <a:buChar char="•"/>
        <a:defRPr cap="none" sz="1400">
          <a:solidFill>
            <a:schemeClr val="tx1"/>
          </a:solidFill>
          <a:latin typeface="+mn-lt"/>
          <a:ea typeface="+mn-ea"/>
          <a:cs typeface="+mn-cs"/>
        </a:defRPr>
      </a:lvl3pPr>
      <a:lvl4pPr algn="l" indent="-171450" lvl="3" marL="1543050">
        <a:spcBef>
          <a:spcPts val="0"/>
        </a:spcBef>
        <a:spcAft>
          <a:spcPts val="1000"/>
        </a:spcAft>
        <a:buClr>
          <a:schemeClr val="tx1"/>
        </a:buClr>
        <a:buSzPts val="1200"/>
        <a:buFont typeface="Arial"/>
        <a:buChar char="•"/>
        <a:defRPr cap="none" sz="1200">
          <a:solidFill>
            <a:schemeClr val="tx1"/>
          </a:solidFill>
          <a:latin typeface="+mn-lt"/>
          <a:ea typeface="+mn-ea"/>
          <a:cs typeface="+mn-cs"/>
        </a:defRPr>
      </a:lvl4pPr>
      <a:lvl5pPr algn="l" indent="-171450" lvl="4" marL="2000250">
        <a:spcBef>
          <a:spcPts val="0"/>
        </a:spcBef>
        <a:spcAft>
          <a:spcPts val="1000"/>
        </a:spcAft>
        <a:buClr>
          <a:schemeClr val="tx1"/>
        </a:buClr>
        <a:buSzPts val="1200"/>
        <a:buFont typeface="Arial"/>
        <a:buChar char="•"/>
        <a:defRPr cap="none" sz="12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spcBef>
          <a:spcPts val="0"/>
        </a:spcBef>
        <a:spcAft>
          <a:spcPts val="1000"/>
        </a:spcAft>
        <a:buClr>
          <a:schemeClr val="tx1"/>
        </a:buClr>
        <a:buSzPts val="1200"/>
        <a:buFont typeface="Arial"/>
        <a:buChar char="•"/>
        <a:defRPr cap="none" sz="12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spcBef>
          <a:spcPts val="0"/>
        </a:spcBef>
        <a:spcAft>
          <a:spcPts val="1000"/>
        </a:spcAft>
        <a:buClr>
          <a:schemeClr val="tx1"/>
        </a:buClr>
        <a:buSzPts val="1200"/>
        <a:buFont typeface="Arial"/>
        <a:buChar char="•"/>
        <a:defRPr cap="none" sz="12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spcBef>
          <a:spcPts val="0"/>
        </a:spcBef>
        <a:spcAft>
          <a:spcPts val="1000"/>
        </a:spcAft>
        <a:buClr>
          <a:schemeClr val="tx1"/>
        </a:buClr>
        <a:buSzPts val="1200"/>
        <a:buFont typeface="Arial"/>
        <a:buChar char="•"/>
        <a:defRPr cap="none" sz="12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spcBef>
          <a:spcPts val="0"/>
        </a:spcBef>
        <a:spcAft>
          <a:spcPts val="1000"/>
        </a:spcAft>
        <a:buClr>
          <a:schemeClr val="tx1"/>
        </a:buClr>
        <a:buSzPts val="1200"/>
        <a:buFont typeface="Arial"/>
        <a:buChar char="•"/>
        <a:defRPr cap="none"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3.png" Type="http://schemas.openxmlformats.org/officeDocument/2006/relationships/image"/>
  <Relationship Id="rId2" Target="../media/14.jpeg" Type="http://schemas.openxmlformats.org/officeDocument/2006/relationships/image"/>
  <Relationship Id="rId3" Target="../slideLayouts/slideLayout1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media/32.png" Type="http://schemas.openxmlformats.org/officeDocument/2006/relationships/image"/>
  <Relationship Id="rId2" Target="../media/33.jpeg" Type="http://schemas.openxmlformats.org/officeDocument/2006/relationships/image"/>
  <Relationship Id="rId3" Target="../media/34.jpe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11.xml.rels><?xml version="1.0" encoding="UTF-8" standalone="no" ?>
<Relationships xmlns="http://schemas.openxmlformats.org/package/2006/relationships">
  <Relationship Id="rId1" Target="../media/35.png" Type="http://schemas.openxmlformats.org/officeDocument/2006/relationships/image"/>
  <Relationship Id="rId2" Target="../media/36.jpeg" Type="http://schemas.openxmlformats.org/officeDocument/2006/relationships/image"/>
  <Relationship Id="rId3" Target="../media/37.jpeg" Type="http://schemas.openxmlformats.org/officeDocument/2006/relationships/image"/>
  <Relationship Id="rId4" Target="../slideLayouts/slideLayout4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15.png" Type="http://schemas.openxmlformats.org/officeDocument/2006/relationships/image"/>
  <Relationship Id="rId2" Target="../media/16.jpeg" Type="http://schemas.openxmlformats.org/officeDocument/2006/relationships/image"/>
  <Relationship Id="rId3" Target="../slideLayouts/slideLayout1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17.png" Type="http://schemas.openxmlformats.org/officeDocument/2006/relationships/image"/>
  <Relationship Id="rId2" Target="../slideLayouts/slideLayout7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18.jpeg" Type="http://schemas.openxmlformats.org/officeDocument/2006/relationships/image"/>
  <Relationship Id="rId2" Target="../media/19.jpeg" Type="http://schemas.openxmlformats.org/officeDocument/2006/relationships/image"/>
  <Relationship Id="rId3" Target="../slideLayouts/slideLayout9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20.jpeg" Type="http://schemas.openxmlformats.org/officeDocument/2006/relationships/image"/>
  <Relationship Id="rId2" Target="../slideLayouts/slideLayout10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21.jpeg" Type="http://schemas.openxmlformats.org/officeDocument/2006/relationships/image"/>
  <Relationship Id="rId2" Target="../media/22.jpeg" Type="http://schemas.openxmlformats.org/officeDocument/2006/relationships/image"/>
  <Relationship Id="rId3" Target="../slideLayouts/slideLayout10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23.png" Type="http://schemas.openxmlformats.org/officeDocument/2006/relationships/image"/>
  <Relationship Id="rId2" Target="../media/24.jpeg" Type="http://schemas.openxmlformats.org/officeDocument/2006/relationships/image"/>
  <Relationship Id="rId3" Target="../media/25.jpeg" Type="http://schemas.openxmlformats.org/officeDocument/2006/relationships/image"/>
  <Relationship Id="rId4" Target="../slideLayouts/slideLayout6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media/26.png" Type="http://schemas.openxmlformats.org/officeDocument/2006/relationships/image"/>
  <Relationship Id="rId2" Target="../media/27.png" Type="http://schemas.openxmlformats.org/officeDocument/2006/relationships/image"/>
  <Relationship Id="rId3" Target="../media/28.jpeg" Type="http://schemas.openxmlformats.org/officeDocument/2006/relationships/image"/>
  <Relationship Id="rId4" Target="../slideLayouts/slideLayout6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1" Target="../media/29.png" Type="http://schemas.openxmlformats.org/officeDocument/2006/relationships/image"/>
  <Relationship Id="rId2" Target="../media/30.jpeg" Type="http://schemas.openxmlformats.org/officeDocument/2006/relationships/image"/>
  <Relationship Id="rId3" Target="../media/31.jpe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2" name="GroupShape 12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24" name="Picture 12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hidden="false" id="125" name="Shape 12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b="true"/>
              <a:t>Crimea and Russia:</a:t>
            </a:r>
          </a:p>
        </p:txBody>
      </p:sp>
      <p:sp>
        <p:nvSpPr>
          <p:cNvPr hidden="false" id="126" name="Shape 126"/>
          <p:cNvSpPr txBox="true"/>
          <p:nvPr isPhoto="false">
            <p:ph idx="1" type="subTitle"/>
          </p:nvPr>
        </p:nvSpPr>
        <p:spPr>
          <a:xfrm flipH="false" flipV="false" rot="0">
            <a:off x="2461846" y="5495192"/>
            <a:ext cx="8683625" cy="73284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t>Crimea is a beautiful peninsula located near the Black Sea. It has a very interesting history!</a:t>
            </a:r>
          </a:p>
          <a:p>
            <a:r>
              <a:t>by Valentina Airiyan</a:t>
            </a:r>
          </a:p>
        </p:txBody>
      </p:sp>
      <p:pic>
        <p:nvPicPr>
          <p:cNvPr hidden="false" id="128" name="Picture 12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46304" y="144780"/>
            <a:ext cx="5466080" cy="4099559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02" name="GroupShape 20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3" name="Shape 203"/>
          <p:cNvSpPr txBox="true"/>
          <p:nvPr isPhoto="false">
            <p:ph idx="0" type="title"/>
          </p:nvPr>
        </p:nvSpPr>
        <p:spPr>
          <a:xfrm flipH="false" flipV="false" rot="0">
            <a:off x="578224" y="154863"/>
            <a:ext cx="3500717" cy="788894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b="true"/>
              <a:t>Modern Times</a:t>
            </a:r>
            <a:r>
              <a:t>:</a:t>
            </a:r>
          </a:p>
        </p:txBody>
      </p:sp>
      <p:pic>
        <p:nvPicPr>
          <p:cNvPr hidden="false" id="205" name="Picture 20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0743933" y="891220"/>
            <a:ext cx="685800" cy="685800"/>
          </a:xfrm>
          <a:prstGeom prst="rect">
            <a:avLst/>
          </a:prstGeom>
        </p:spPr>
      </p:pic>
      <p:sp>
        <p:nvSpPr>
          <p:cNvPr hidden="false" id="206" name="Shape 206"/>
          <p:cNvSpPr txBox="true"/>
          <p:nvPr isPhoto="false">
            <p:ph idx="1" type="body"/>
          </p:nvPr>
        </p:nvSpPr>
        <p:spPr>
          <a:xfrm flipH="false" flipV="false" rot="0">
            <a:off x="586153" y="971150"/>
            <a:ext cx="10840915" cy="612633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2400"/>
              <a:t>In 2014, Crimea became a part of </a:t>
            </a:r>
            <a:r>
              <a:rPr b="true" sz="2400"/>
              <a:t>Russia</a:t>
            </a:r>
            <a:r>
              <a:rPr sz="2400"/>
              <a:t> again after a referendum (a vote by the people).</a:t>
            </a:r>
          </a:p>
        </p:txBody>
      </p:sp>
      <p:pic>
        <p:nvPicPr>
          <p:cNvPr hidden="false" id="208" name="Picture 20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46538" y="1757129"/>
            <a:ext cx="6733428" cy="4486875"/>
          </a:xfrm>
          <a:prstGeom prst="rect">
            <a:avLst/>
          </a:prstGeom>
        </p:spPr>
      </p:pic>
      <p:pic>
        <p:nvPicPr>
          <p:cNvPr hidden="false" id="210" name="Picture 210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5998681" y="2689584"/>
            <a:ext cx="6079961" cy="3734022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11" name="GroupShape 21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2" name="Shape 212"/>
          <p:cNvSpPr txBox="true"/>
          <p:nvPr isPhoto="false">
            <p:ph idx="0" type="title"/>
          </p:nvPr>
        </p:nvSpPr>
        <p:spPr>
          <a:xfrm flipH="false" flipV="false" rot="0">
            <a:off x="672744" y="238458"/>
            <a:ext cx="10840914" cy="1560471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t>Crimea and Russia are connected by centuries-old history, culture and geography. Crimea has always been </a:t>
            </a:r>
            <a:r>
              <a:t>a strategic, cultural and tourist region</a:t>
            </a:r>
          </a:p>
          <a:p>
            <a:r>
              <a:t> for Russia.</a:t>
            </a:r>
          </a:p>
        </p:txBody>
      </p:sp>
      <p:pic>
        <p:nvPicPr>
          <p:cNvPr hidden="false" id="214" name="Picture 21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9984538" y="241435"/>
            <a:ext cx="1171575" cy="1171575"/>
          </a:xfrm>
          <a:prstGeom prst="rect">
            <a:avLst/>
          </a:prstGeom>
        </p:spPr>
      </p:pic>
      <p:sp>
        <p:nvSpPr>
          <p:cNvPr hidden="false" id="215" name="Shape 215"/>
          <p:cNvSpPr txBox="false"/>
          <p:nvPr isPhoto="false">
            <p:ph idx="2" type="body"/>
          </p:nvPr>
        </p:nvSpPr>
        <p:spPr/>
        <p:txBody>
          <a:bodyPr/>
          <a:lstStyle>
            <a:defPPr/>
            <a:lvl1pPr lvl="0"/>
          </a:lstStyle>
          <a:p/>
        </p:txBody>
      </p:sp>
      <p:pic>
        <p:nvPicPr>
          <p:cNvPr hidden="false" id="217" name="Picture 217"/>
          <p:cNvPicPr preferRelativeResize="true"/>
          <p:nvPr isPhoto="false">
            <p:ph idx="1" type="body"/>
          </p:nvPr>
        </p:nvPicPr>
        <p:blipFill>
          <a:blip r:embed="rId2"/>
          <a:stretch/>
        </p:blipFill>
        <p:spPr>
          <a:xfrm flipH="false" flipV="false" rot="0">
            <a:off x="6201241" y="1910328"/>
            <a:ext cx="5865595" cy="3989294"/>
          </a:xfrm>
        </p:spPr>
      </p:pic>
      <p:pic>
        <p:nvPicPr>
          <p:cNvPr hidden="false" id="219" name="Picture 21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432954" y="1916989"/>
            <a:ext cx="5620871" cy="3989294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9" name="GroupShape 12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0" name="Shape 13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t>A Short history</a:t>
            </a:r>
          </a:p>
        </p:txBody>
      </p:sp>
      <p:pic>
        <p:nvPicPr>
          <p:cNvPr hidden="false" id="132" name="Picture 13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884957" y="868126"/>
            <a:ext cx="742950" cy="742950"/>
          </a:xfrm>
          <a:prstGeom prst="rect">
            <a:avLst/>
          </a:prstGeom>
        </p:spPr>
      </p:pic>
      <p:sp>
        <p:nvSpPr>
          <p:cNvPr hidden="false" id="133" name="Shape 133"/>
          <p:cNvSpPr txBox="true"/>
          <p:nvPr isPhoto="false">
            <p:ph idx="1" type="body"/>
          </p:nvPr>
        </p:nvSpPr>
        <p:spPr>
          <a:xfrm flipH="false" flipV="false" rot="0">
            <a:off x="0" y="1896350"/>
            <a:ext cx="10840914" cy="61213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2800"/>
              <a:t>Crimea has a very long and interesting history</a:t>
            </a:r>
            <a:r>
              <a:rPr sz="2800"/>
              <a:t>.</a:t>
            </a:r>
          </a:p>
        </p:txBody>
      </p:sp>
      <p:sp>
        <p:nvSpPr>
          <p:cNvPr hidden="false" id="134" name="Shape 134"/>
          <p:cNvSpPr txBox="true"/>
          <p:nvPr isPhoto="false">
            <p:ph idx="5" type="body"/>
          </p:nvPr>
        </p:nvSpPr>
        <p:spPr>
          <a:xfrm flipH="false" flipV="false" rot="0">
            <a:off x="488245" y="3229188"/>
            <a:ext cx="10840915" cy="50212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true"/>
              <a:t>Timeline of events before the famous event.</a:t>
            </a:r>
          </a:p>
        </p:txBody>
      </p:sp>
      <p:sp>
        <p:nvSpPr>
          <p:cNvPr hidden="false" id="135" name="Shape 135"/>
          <p:cNvSpPr txBox="true"/>
          <p:nvPr isPhoto="false">
            <p:ph idx="6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spcAft>
                <a:spcPts val="0"/>
              </a:spcAft>
            </a:pPr>
            <a:r>
              <a:rPr b="true" sz="1400"/>
              <a:t>Ancient Times</a:t>
            </a:r>
            <a:endParaRPr sz="1400"/>
          </a:p>
        </p:txBody>
      </p:sp>
      <p:sp>
        <p:nvSpPr>
          <p:cNvPr hidden="false" id="136" name="Shape 136"/>
          <p:cNvSpPr txBox="false"/>
          <p:nvPr isPhoto="false"/>
        </p:nvSpPr>
        <p:spPr>
          <a:xfrm flipH="false" flipV="false" rot="0">
            <a:off x="1711580" y="4787996"/>
            <a:ext cx="251999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9525">
            <a:solidFill>
              <a:schemeClr val="bg2">
                <a:lumMod val="75000"/>
                <a:lumOff val="25000"/>
              </a:schemeClr>
            </a:solidFill>
            <a:prstDash val="solid"/>
          </a:ln>
        </p:spPr>
        <p:txBody>
          <a:bodyPr bIns="45720" lIns="91440" rIns="91440" tIns="45720"/>
          <a:p>
            <a:pPr algn="l" indent="0" marL="0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hidden="false" id="137" name="Shape 137"/>
          <p:cNvSpPr txBox="true"/>
          <p:nvPr isPhoto="false">
            <p:ph idx="10" type="body"/>
          </p:nvPr>
        </p:nvSpPr>
        <p:spPr>
          <a:xfrm flipH="false" flipV="false" rot="0">
            <a:off x="3299250" y="3837470"/>
            <a:ext cx="1432133" cy="95900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spcAft>
                <a:spcPts val="0"/>
              </a:spcAft>
            </a:pPr>
            <a:r>
              <a:rPr b="true" sz="1400"/>
              <a:t>The 13</a:t>
            </a:r>
            <a:r>
              <a:rPr b="true" baseline="30000" sz="1400"/>
              <a:t>th</a:t>
            </a:r>
            <a:r>
              <a:rPr b="true" sz="1400"/>
              <a:t> century</a:t>
            </a:r>
          </a:p>
          <a:p>
            <a:pPr>
              <a:spcAft>
                <a:spcPts val="0"/>
              </a:spcAft>
            </a:pPr>
            <a:r>
              <a:rPr b="true" sz="1400"/>
              <a:t>Middle Ages</a:t>
            </a:r>
            <a:endParaRPr sz="1400"/>
          </a:p>
        </p:txBody>
      </p:sp>
      <p:sp>
        <p:nvSpPr>
          <p:cNvPr hidden="false" id="138" name="Shape 138"/>
          <p:cNvSpPr txBox="false"/>
          <p:nvPr isPhoto="false"/>
        </p:nvSpPr>
        <p:spPr>
          <a:xfrm flipH="false" flipV="false" rot="0">
            <a:off x="3829548" y="478799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  <a:prstDash val="solid"/>
          </a:ln>
        </p:spPr>
        <p:txBody>
          <a:bodyPr bIns="45720" lIns="91440" rIns="91440" tIns="45720"/>
          <a:p>
            <a:pPr algn="l" indent="0" marL="0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hidden="false" id="139" name="Shape 139"/>
          <p:cNvSpPr txBox="true"/>
          <p:nvPr isPhoto="false">
            <p:ph idx="9" type="body"/>
          </p:nvPr>
        </p:nvSpPr>
        <p:spPr>
          <a:xfrm flipH="false" flipV="false" rot="0">
            <a:off x="5181600" y="3837470"/>
            <a:ext cx="1510758" cy="95900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spcAft>
                <a:spcPts val="0"/>
              </a:spcAft>
            </a:pPr>
            <a:r>
              <a:rPr b="true" sz="1400"/>
              <a:t>In 1783</a:t>
            </a:r>
          </a:p>
          <a:p>
            <a:pPr>
              <a:spcAft>
                <a:spcPts val="0"/>
              </a:spcAft>
            </a:pPr>
            <a:r>
              <a:rPr b="true" sz="1400"/>
              <a:t>First Joining Russia</a:t>
            </a:r>
            <a:endParaRPr sz="1400"/>
          </a:p>
        </p:txBody>
      </p:sp>
      <p:sp>
        <p:nvSpPr>
          <p:cNvPr hidden="false" id="140" name="Shape 140"/>
          <p:cNvSpPr txBox="false"/>
          <p:nvPr isPhoto="false"/>
        </p:nvSpPr>
        <p:spPr>
          <a:xfrm flipH="false" flipV="false" rot="0">
            <a:off x="5908702" y="4788790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  <a:prstDash val="solid"/>
          </a:ln>
        </p:spPr>
        <p:txBody>
          <a:bodyPr bIns="45720" lIns="91440" rIns="91440" tIns="45720"/>
          <a:p>
            <a:pPr algn="l" indent="0" marL="0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hidden="false" id="141" name="Shape 141"/>
          <p:cNvSpPr txBox="true"/>
          <p:nvPr isPhoto="false">
            <p:ph idx="7" type="body"/>
          </p:nvPr>
        </p:nvSpPr>
        <p:spPr>
          <a:xfrm flipH="false" flipV="false" rot="0">
            <a:off x="7073153" y="3837470"/>
            <a:ext cx="1702262" cy="95900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spcAft>
                <a:spcPts val="0"/>
              </a:spcAft>
            </a:pPr>
            <a:r>
              <a:rPr b="true" sz="1400"/>
              <a:t>The 20</a:t>
            </a:r>
            <a:r>
              <a:rPr b="true" baseline="30000" sz="1400"/>
              <a:t>th</a:t>
            </a:r>
            <a:r>
              <a:rPr b="true" sz="1400"/>
              <a:t> century</a:t>
            </a:r>
          </a:p>
          <a:p>
            <a:pPr>
              <a:spcAft>
                <a:spcPts val="0"/>
              </a:spcAft>
            </a:pPr>
            <a:r>
              <a:rPr b="true" sz="1400"/>
              <a:t>In 1954</a:t>
            </a:r>
          </a:p>
          <a:p>
            <a:pPr>
              <a:spcAft>
                <a:spcPts val="0"/>
              </a:spcAft>
            </a:pPr>
            <a:r>
              <a:rPr sz="1400"/>
              <a:t>was given to </a:t>
            </a:r>
            <a:r>
              <a:rPr b="true" sz="1400"/>
              <a:t>Ukraine SSR</a:t>
            </a:r>
            <a:endParaRPr sz="1400"/>
          </a:p>
        </p:txBody>
      </p:sp>
      <p:sp>
        <p:nvSpPr>
          <p:cNvPr hidden="false" id="142" name="Shape 142"/>
          <p:cNvSpPr txBox="false"/>
          <p:nvPr isPhoto="false"/>
        </p:nvSpPr>
        <p:spPr>
          <a:xfrm flipH="false" flipV="false" rot="0">
            <a:off x="7988741" y="478799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  <a:prstDash val="solid"/>
          </a:ln>
        </p:spPr>
        <p:txBody>
          <a:bodyPr bIns="45720" lIns="91440" rIns="91440" tIns="45720"/>
          <a:p>
            <a:pPr algn="l" indent="0" marL="0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hidden="false" id="143" name="Shape 143"/>
          <p:cNvSpPr txBox="true"/>
          <p:nvPr isPhoto="false">
            <p:ph idx="8" type="body"/>
          </p:nvPr>
        </p:nvSpPr>
        <p:spPr>
          <a:xfrm flipH="false" flipV="false" rot="0">
            <a:off x="9063447" y="3863075"/>
            <a:ext cx="2084754" cy="95900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spcAft>
                <a:spcPts val="0"/>
              </a:spcAft>
            </a:pPr>
            <a:r>
              <a:rPr b="true" sz="1400"/>
              <a:t>Modern Times </a:t>
            </a:r>
            <a:endParaRPr b="true" sz="1400"/>
          </a:p>
          <a:p>
            <a:pPr>
              <a:spcAft>
                <a:spcPts val="0"/>
              </a:spcAft>
            </a:pPr>
            <a:r>
              <a:rPr b="true" sz="1400"/>
              <a:t>In 2014</a:t>
            </a:r>
          </a:p>
          <a:p>
            <a:pPr>
              <a:spcAft>
                <a:spcPts val="0"/>
              </a:spcAft>
            </a:pPr>
            <a:r>
              <a:rPr sz="1400"/>
              <a:t>became part of </a:t>
            </a:r>
            <a:r>
              <a:rPr b="true" sz="1400"/>
              <a:t>Russia</a:t>
            </a:r>
            <a:r>
              <a:rPr sz="1400"/>
              <a:t> again</a:t>
            </a:r>
            <a:endParaRPr sz="1400"/>
          </a:p>
        </p:txBody>
      </p:sp>
      <p:sp>
        <p:nvSpPr>
          <p:cNvPr hidden="false" id="144" name="Shape 144"/>
          <p:cNvSpPr txBox="false"/>
          <p:nvPr isPhoto="false"/>
        </p:nvSpPr>
        <p:spPr>
          <a:xfrm flipH="false" flipV="false" rot="0">
            <a:off x="10059449" y="4782234"/>
            <a:ext cx="288000" cy="287999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15875">
            <a:solidFill>
              <a:schemeClr val="bg2">
                <a:lumMod val="50000"/>
                <a:lumOff val="50000"/>
              </a:schemeClr>
            </a:solidFill>
            <a:prstDash val="solid"/>
          </a:ln>
        </p:spPr>
        <p:txBody>
          <a:bodyPr bIns="45720" lIns="91440" rIns="91440" tIns="45720"/>
          <a:p>
            <a:pPr algn="l" indent="0" marL="0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hidden="false" id="145" name="Shape 145"/>
          <p:cNvSpPr txBox="false"/>
          <p:nvPr isPhoto="false"/>
        </p:nvSpPr>
        <p:spPr>
          <a:xfrm flipH="false" flipV="false" rot="0">
            <a:off x="1883999" y="4913996"/>
            <a:ext cx="8424000" cy="20637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  <a:headEnd len="med" type="none" w="med"/>
            <a:tailEnd len="med" type="none" w="med"/>
          </a:ln>
        </p:spPr>
        <p:txBody>
          <a:bodyPr bIns="45720" lIns="91440" rIns="91440" tIns="45720"/>
          <a:p>
            <a:pPr algn="l" indent="0" marL="0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hidden="false" id="147" name="Picture 14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376275" y="173221"/>
            <a:ext cx="4609362" cy="3072908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48" name="GroupShape 1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50" name="Picture 15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048762" y="4655639"/>
            <a:ext cx="1157288" cy="1157287"/>
          </a:xfrm>
          <a:prstGeom prst="rect">
            <a:avLst/>
          </a:prstGeom>
        </p:spPr>
      </p:pic>
      <p:sp>
        <p:nvSpPr>
          <p:cNvPr hidden="false" id="151" name="Shape 151"/>
          <p:cNvSpPr txBox="true"/>
          <p:nvPr isPhoto="false">
            <p:ph idx="0" type="title"/>
          </p:nvPr>
        </p:nvSpPr>
        <p:spPr>
          <a:xfrm flipH="false" flipV="false" rot="0">
            <a:off x="732692" y="764664"/>
            <a:ext cx="3814234" cy="369012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Let’s learn a little about the history of Crimea. Crimea has been A part of different countries and cultures</a:t>
            </a:r>
            <a:br>
              <a:rPr b="true"/>
            </a:br>
          </a:p>
        </p:txBody>
      </p:sp>
      <p:sp>
        <p:nvSpPr>
          <p:cNvPr hidden="false" id="152" name="Shape 15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true"/>
              <a:t>Ancient Times</a:t>
            </a:r>
            <a:r>
              <a:t>:</a:t>
            </a:r>
            <a:br/>
            <a:r>
              <a:t>Long ago, Crimea was home to different groups of people, like the </a:t>
            </a:r>
            <a:r>
              <a:rPr b="true"/>
              <a:t>Tauri</a:t>
            </a:r>
            <a:r>
              <a:t> and </a:t>
            </a:r>
            <a:r>
              <a:rPr b="true"/>
              <a:t>Scythians</a:t>
            </a:r>
            <a:r>
              <a:t>. Later, the </a:t>
            </a:r>
            <a:r>
              <a:rPr b="true"/>
              <a:t>Ancient Greeks</a:t>
            </a:r>
            <a:r>
              <a:t> came and built cities there.</a:t>
            </a:r>
          </a:p>
          <a:p>
            <a:r>
              <a:rPr b="true"/>
              <a:t>Middle Ages</a:t>
            </a:r>
            <a:r>
              <a:t>:</a:t>
            </a:r>
            <a:br/>
            <a:r>
              <a:t>In the 13th century, the </a:t>
            </a:r>
            <a:r>
              <a:rPr b="true"/>
              <a:t>Mongols</a:t>
            </a:r>
            <a:r>
              <a:t> and the </a:t>
            </a:r>
            <a:r>
              <a:rPr b="true"/>
              <a:t>Golden Horde</a:t>
            </a:r>
            <a:r>
              <a:t> ruled Crimea. After that, the </a:t>
            </a:r>
            <a:r>
              <a:rPr b="true"/>
              <a:t>Crimean Khanate</a:t>
            </a:r>
            <a:r>
              <a:t> was formed, and it became a powerful state.</a:t>
            </a:r>
          </a:p>
          <a:p>
            <a:r>
              <a:rPr b="true"/>
              <a:t>First Joining Russia</a:t>
            </a:r>
            <a:r>
              <a:t>:</a:t>
            </a:r>
            <a:br/>
            <a:r>
              <a:t>In </a:t>
            </a:r>
            <a:r>
              <a:rPr b="true"/>
              <a:t>1783</a:t>
            </a:r>
            <a:r>
              <a:t>, Crimea became part of </a:t>
            </a:r>
            <a:r>
              <a:rPr b="true"/>
              <a:t>Russia</a:t>
            </a:r>
            <a:r>
              <a:t> for the first time. This happened under the rule of </a:t>
            </a:r>
            <a:r>
              <a:rPr b="true"/>
              <a:t>Catherine the Great</a:t>
            </a:r>
            <a:r>
              <a:t>, a famous Russian queen.</a:t>
            </a:r>
          </a:p>
          <a:p>
            <a:r>
              <a:rPr b="true"/>
              <a:t>20th Century</a:t>
            </a:r>
            <a:r>
              <a:t>:</a:t>
            </a:r>
            <a:br/>
            <a:r>
              <a:t>In 1954, Crimea was given to </a:t>
            </a:r>
            <a:r>
              <a:rPr b="true"/>
              <a:t>Ukraine</a:t>
            </a:r>
            <a:r>
              <a:t> by the Soviet Union. At that time, Ukraine and Russia were part of the same country, the </a:t>
            </a:r>
            <a:r>
              <a:rPr b="true"/>
              <a:t>USSR</a:t>
            </a:r>
            <a:r>
              <a:t>.</a:t>
            </a:r>
          </a:p>
          <a:p>
            <a:r>
              <a:rPr b="true"/>
              <a:t>Modern Times</a:t>
            </a:r>
            <a:r>
              <a:t>:</a:t>
            </a:r>
            <a:br/>
            <a:r>
              <a:t>In 2014, Crimea became part of </a:t>
            </a:r>
            <a:r>
              <a:rPr b="true"/>
              <a:t>Russia</a:t>
            </a:r>
            <a:r>
              <a:t> again after a referendum (a vote by the people).</a:t>
            </a:r>
          </a:p>
          <a:p/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53" name="GroupShape 15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4" name="Shape 154"/>
          <p:cNvSpPr txBox="true"/>
          <p:nvPr isPhoto="false">
            <p:ph idx="0" type="title"/>
          </p:nvPr>
        </p:nvSpPr>
        <p:spPr>
          <a:xfrm flipH="false" flipV="false" rot="0">
            <a:off x="1931896" y="85164"/>
            <a:ext cx="3069849" cy="118245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true"/>
              <a:t>Ancient Times</a:t>
            </a:r>
            <a:r>
              <a:t>:</a:t>
            </a:r>
            <a:br/>
          </a:p>
        </p:txBody>
      </p:sp>
      <p:sp>
        <p:nvSpPr>
          <p:cNvPr hidden="false" id="155" name="Shape 155"/>
          <p:cNvSpPr txBox="true"/>
          <p:nvPr isPhoto="false">
            <p:ph idx="2" type="body"/>
          </p:nvPr>
        </p:nvSpPr>
        <p:spPr>
          <a:xfrm flipH="false" flipV="false" rot="0">
            <a:off x="1021728" y="912828"/>
            <a:ext cx="4140575" cy="2844951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2400"/>
              <a:t>Long ago, Crimea was home to different groups of people, like the </a:t>
            </a:r>
            <a:r>
              <a:rPr b="true" sz="2400"/>
              <a:t>Tauri</a:t>
            </a:r>
            <a:r>
              <a:rPr sz="2400"/>
              <a:t> and </a:t>
            </a:r>
            <a:r>
              <a:rPr b="true" sz="2400"/>
              <a:t>Scythians</a:t>
            </a:r>
            <a:r>
              <a:rPr sz="2400"/>
              <a:t>. Later, the </a:t>
            </a:r>
            <a:r>
              <a:rPr b="true" sz="2400"/>
              <a:t>Ancient Greeks</a:t>
            </a:r>
            <a:r>
              <a:rPr sz="2400"/>
              <a:t> came and built cities there.</a:t>
            </a:r>
            <a:endParaRPr sz="2400"/>
          </a:p>
        </p:txBody>
      </p:sp>
      <p:pic>
        <p:nvPicPr>
          <p:cNvPr hidden="false" id="157" name="Picture 15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418729" y="85165"/>
            <a:ext cx="5736045" cy="3824030"/>
          </a:xfrm>
          <a:prstGeom prst="rect">
            <a:avLst/>
          </a:prstGeom>
        </p:spPr>
      </p:pic>
      <p:pic>
        <p:nvPicPr>
          <p:cNvPr hidden="false" id="159" name="Picture 15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394449" y="3033970"/>
            <a:ext cx="5378823" cy="3585882"/>
          </a:xfrm>
          <a:prstGeom prst="rect">
            <a:avLst/>
          </a:prstGeom>
        </p:spPr>
      </p:pic>
      <p:sp>
        <p:nvSpPr>
          <p:cNvPr hidden="false" id="160" name="Shape 160"/>
          <p:cNvSpPr txBox="false"/>
          <p:nvPr isPhoto="false"/>
        </p:nvSpPr>
        <p:spPr>
          <a:xfrm flipH="false" flipV="false" rot="0">
            <a:off x="6421049" y="4741185"/>
            <a:ext cx="4204447" cy="70486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what the ancient cities that the Greeks built in Crimea were like!</a:t>
            </a:r>
            <a:endParaRPr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61" name="GroupShape 16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2" name="Shape 162"/>
          <p:cNvSpPr txBox="true"/>
          <p:nvPr isPhoto="false">
            <p:ph idx="0" type="title"/>
          </p:nvPr>
        </p:nvSpPr>
        <p:spPr>
          <a:xfrm flipH="false" flipV="false" rot="0">
            <a:off x="8643936" y="394448"/>
            <a:ext cx="3043238" cy="735106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b="true"/>
              <a:t>Middle  Ages</a:t>
            </a:r>
            <a:r>
              <a:t>:</a:t>
            </a:r>
            <a:br/>
          </a:p>
        </p:txBody>
      </p:sp>
      <p:sp>
        <p:nvSpPr>
          <p:cNvPr hidden="false" id="163" name="Shape 163"/>
          <p:cNvSpPr txBox="true"/>
          <p:nvPr isPhoto="false">
            <p:ph idx="2" type="body"/>
          </p:nvPr>
        </p:nvSpPr>
        <p:spPr>
          <a:xfrm flipH="false" flipV="false" rot="0">
            <a:off x="8276243" y="1129554"/>
            <a:ext cx="3778622" cy="3633843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2800"/>
              <a:t>In the 13th century, the </a:t>
            </a:r>
            <a:r>
              <a:rPr b="true" sz="2800"/>
              <a:t>Mongols</a:t>
            </a:r>
            <a:r>
              <a:rPr sz="2800"/>
              <a:t> and the </a:t>
            </a:r>
            <a:r>
              <a:rPr b="true" sz="2800"/>
              <a:t>Golden Horde</a:t>
            </a:r>
            <a:r>
              <a:rPr sz="2800"/>
              <a:t> ruled Crimea. After that, the </a:t>
            </a:r>
            <a:r>
              <a:rPr b="true" sz="2800"/>
              <a:t>Crimean Khanate</a:t>
            </a:r>
            <a:r>
              <a:rPr sz="2800"/>
              <a:t> was formed, and it became a powerful state.</a:t>
            </a:r>
            <a:endParaRPr sz="2800"/>
          </a:p>
        </p:txBody>
      </p:sp>
      <p:sp>
        <p:nvSpPr>
          <p:cNvPr hidden="false" id="164" name="Shape 164"/>
          <p:cNvSpPr txBox="false"/>
          <p:nvPr isPhoto="false"/>
        </p:nvSpPr>
        <p:spPr>
          <a:xfrm flipH="false" flipV="false" rot="0">
            <a:off x="137134" y="5611535"/>
            <a:ext cx="8713694" cy="95410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"This is the palace of the Crimean khans who ruled Crimea many years ago."</a:t>
            </a:r>
            <a:endParaRPr sz="2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66" name="Picture 16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37134" y="167811"/>
            <a:ext cx="7908552" cy="525739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67" name="GroupShape 16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8" name="Shape 168"/>
          <p:cNvSpPr txBox="true"/>
          <p:nvPr isPhoto="false">
            <p:ph idx="0" type="title"/>
          </p:nvPr>
        </p:nvSpPr>
        <p:spPr>
          <a:xfrm flipH="false" flipV="false" rot="0">
            <a:off x="7848178" y="498178"/>
            <a:ext cx="4634753" cy="703094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b="true"/>
              <a:t>First Joining Russia</a:t>
            </a:r>
            <a:r>
              <a:t>:</a:t>
            </a:r>
            <a:br/>
          </a:p>
        </p:txBody>
      </p:sp>
      <p:sp>
        <p:nvSpPr>
          <p:cNvPr hidden="false" id="169" name="Shape 169"/>
          <p:cNvSpPr txBox="true"/>
          <p:nvPr isPhoto="false">
            <p:ph idx="2" type="body"/>
          </p:nvPr>
        </p:nvSpPr>
        <p:spPr>
          <a:xfrm flipH="false" flipV="false" rot="0">
            <a:off x="8276243" y="1129555"/>
            <a:ext cx="3778622" cy="2933614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2800"/>
              <a:t>In </a:t>
            </a:r>
            <a:r>
              <a:rPr b="true" sz="2800"/>
              <a:t>1783</a:t>
            </a:r>
            <a:r>
              <a:rPr sz="2800"/>
              <a:t>, Crimea became a part of </a:t>
            </a:r>
            <a:r>
              <a:rPr b="true" sz="2800"/>
              <a:t>Russia</a:t>
            </a:r>
            <a:r>
              <a:rPr sz="2800"/>
              <a:t> for the first time. This happened under the rule of </a:t>
            </a:r>
            <a:r>
              <a:rPr b="true" sz="2800"/>
              <a:t>Catherine the Great</a:t>
            </a:r>
            <a:r>
              <a:rPr sz="2800"/>
              <a:t>, a famous Russian queen.</a:t>
            </a:r>
          </a:p>
        </p:txBody>
      </p:sp>
      <p:sp>
        <p:nvSpPr>
          <p:cNvPr hidden="false" id="170" name="Shape 170"/>
          <p:cNvSpPr txBox="false"/>
          <p:nvPr isPhoto="false"/>
        </p:nvSpPr>
        <p:spPr>
          <a:xfrm flipH="false" flipV="false" rot="0">
            <a:off x="137134" y="5611535"/>
            <a:ext cx="8713694" cy="52322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endParaRPr sz="2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1" name="Shape 171"/>
          <p:cNvSpPr txBox="false"/>
          <p:nvPr isPhoto="false"/>
        </p:nvSpPr>
        <p:spPr>
          <a:xfrm flipH="false" flipV="false" rot="0">
            <a:off x="555813" y="5700997"/>
            <a:ext cx="7153834" cy="40011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"Empress Catherine the Great made Crimea part of Russia in 1783."</a:t>
            </a:r>
            <a:endParaRPr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73" name="Picture 17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37134" y="106108"/>
            <a:ext cx="5958866" cy="3957058"/>
          </a:xfrm>
          <a:prstGeom prst="rect">
            <a:avLst/>
          </a:prstGeom>
        </p:spPr>
      </p:pic>
      <p:pic>
        <p:nvPicPr>
          <p:cNvPr hidden="false" id="175" name="Picture 175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5212557" y="4063168"/>
            <a:ext cx="6979443" cy="2663209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76" name="GroupShape 1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7" name="Shape 177"/>
          <p:cNvSpPr txBox="true"/>
          <p:nvPr isPhoto="false">
            <p:ph idx="0" type="title"/>
          </p:nvPr>
        </p:nvSpPr>
        <p:spPr>
          <a:xfrm flipH="false" flipV="false" rot="0">
            <a:off x="685801" y="69927"/>
            <a:ext cx="9874623" cy="2180214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2400"/>
              <a:t>From February 4 to February 11, 1945, the Yalta Conference of the leaders of the 3 allied powers was held in the </a:t>
            </a:r>
            <a:r>
              <a:rPr sz="2400"/>
              <a:t>Livadia</a:t>
            </a:r>
            <a:r>
              <a:rPr sz="2400"/>
              <a:t> Palace: the USSR, the USA, Great Britain (J. V. Stalin, F. D. Roosevelt, W. Churchill). the American delegation headed by President Roosevelt also once lived there.</a:t>
            </a:r>
            <a:endParaRPr sz="2400"/>
          </a:p>
        </p:txBody>
      </p:sp>
      <p:pic>
        <p:nvPicPr>
          <p:cNvPr hidden="false" id="179" name="Picture 17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1099005" y="69927"/>
            <a:ext cx="814386" cy="814387"/>
          </a:xfrm>
          <a:prstGeom prst="rect">
            <a:avLst/>
          </a:prstGeom>
        </p:spPr>
      </p:pic>
      <p:pic>
        <p:nvPicPr>
          <p:cNvPr hidden="false" id="181" name="Picture 181"/>
          <p:cNvPicPr preferRelativeResize="true"/>
          <p:nvPr isPhoto="false">
            <p:ph idx="2" type="body"/>
          </p:nvPr>
        </p:nvPicPr>
        <p:blipFill>
          <a:blip r:embed="rId2"/>
          <a:stretch/>
        </p:blipFill>
        <p:spPr>
          <a:xfrm flipH="false" flipV="false" rot="0">
            <a:off x="233082" y="2870199"/>
            <a:ext cx="5369859" cy="3477907"/>
          </a:xfrm>
        </p:spPr>
      </p:pic>
      <p:pic>
        <p:nvPicPr>
          <p:cNvPr hidden="false" id="183" name="Picture 183"/>
          <p:cNvPicPr preferRelativeResize="true"/>
          <p:nvPr isPhoto="false">
            <p:ph idx="4" type="body"/>
          </p:nvPr>
        </p:nvPicPr>
        <p:blipFill>
          <a:blip r:embed="rId3"/>
          <a:stretch/>
        </p:blipFill>
        <p:spPr>
          <a:xfrm flipH="false" flipV="false" rot="0">
            <a:off x="5979444" y="2761527"/>
            <a:ext cx="5857810" cy="3369235"/>
          </a:xfrm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84" name="GroupShape 18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5" name="Shape 185"/>
          <p:cNvSpPr txBox="true"/>
          <p:nvPr isPhoto="false">
            <p:ph idx="0" type="title"/>
          </p:nvPr>
        </p:nvSpPr>
        <p:spPr>
          <a:xfrm flipH="false" flipV="false" rot="0">
            <a:off x="706048" y="618126"/>
            <a:ext cx="8637103" cy="12600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t>"In 1954, Crimea became a part of Ukraine SSR, back when Ukraine and Russia were one country — the USSR."</a:t>
            </a:r>
          </a:p>
        </p:txBody>
      </p:sp>
      <p:pic>
        <p:nvPicPr>
          <p:cNvPr hidden="false" id="187" name="Picture 18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9256010" y="778138"/>
            <a:ext cx="814386" cy="814387"/>
          </a:xfrm>
          <a:prstGeom prst="rect">
            <a:avLst/>
          </a:prstGeom>
        </p:spPr>
      </p:pic>
      <p:sp>
        <p:nvSpPr>
          <p:cNvPr hidden="false" id="188" name="Shape 188"/>
          <p:cNvSpPr txBox="false"/>
          <p:nvPr isPhoto="false">
            <p:ph idx="2" type="body"/>
          </p:nvPr>
        </p:nvSpPr>
        <p:spPr/>
        <p:txBody>
          <a:bodyPr/>
          <a:lstStyle>
            <a:defPPr/>
            <a:lvl1pPr lvl="0"/>
          </a:lstStyle>
          <a:p/>
        </p:txBody>
      </p:sp>
      <p:pic>
        <p:nvPicPr>
          <p:cNvPr hidden="false" id="190" name="Picture 19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266965" y="2549706"/>
            <a:ext cx="6000376" cy="3236495"/>
          </a:xfrm>
          <a:prstGeom prst="rect">
            <a:avLst/>
          </a:prstGeom>
        </p:spPr>
      </p:pic>
      <p:pic>
        <p:nvPicPr>
          <p:cNvPr hidden="false" id="192" name="Picture 192"/>
          <p:cNvPicPr preferRelativeResize="true"/>
          <p:nvPr isPhoto="false">
            <p:ph idx="4" type="body"/>
          </p:nvPr>
        </p:nvPicPr>
        <p:blipFill>
          <a:blip r:embed="rId3"/>
          <a:stretch/>
        </p:blipFill>
        <p:spPr>
          <a:xfrm flipH="false" flipV="false" rot="0">
            <a:off x="6646809" y="2549706"/>
            <a:ext cx="4998813" cy="3236732"/>
          </a:xfrm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93" name="GroupShape 19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4" name="Shape 194"/>
          <p:cNvSpPr txBox="true"/>
          <p:nvPr isPhoto="false">
            <p:ph idx="0" type="title"/>
          </p:nvPr>
        </p:nvSpPr>
        <p:spPr>
          <a:xfrm flipH="false" flipV="false" rot="0">
            <a:off x="578224" y="154863"/>
            <a:ext cx="4056529" cy="788894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b="true"/>
              <a:t>After the Soviet Union (1991)</a:t>
            </a:r>
          </a:p>
        </p:txBody>
      </p:sp>
      <p:pic>
        <p:nvPicPr>
          <p:cNvPr hidden="false" id="196" name="Picture 19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002049" y="206410"/>
            <a:ext cx="685800" cy="685800"/>
          </a:xfrm>
          <a:prstGeom prst="rect">
            <a:avLst/>
          </a:prstGeom>
        </p:spPr>
      </p:pic>
      <p:sp>
        <p:nvSpPr>
          <p:cNvPr hidden="false" id="197" name="Shape 197"/>
          <p:cNvSpPr txBox="true"/>
          <p:nvPr isPhoto="false">
            <p:ph idx="1" type="body"/>
          </p:nvPr>
        </p:nvSpPr>
        <p:spPr>
          <a:xfrm flipH="false" flipV="false" rot="0">
            <a:off x="572832" y="1057741"/>
            <a:ext cx="10840914" cy="1463836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2400"/>
              <a:t>In 1991, the Soviet Union ended, and Ukraine became an independent country. Crimea stayed a part of Ukraine, but many people there still felt close to Russia.</a:t>
            </a:r>
          </a:p>
          <a:p>
            <a:r>
              <a:rPr sz="2400"/>
              <a:t>Russia kept its </a:t>
            </a:r>
            <a:r>
              <a:rPr b="true" sz="2400"/>
              <a:t>naval base</a:t>
            </a:r>
            <a:r>
              <a:rPr sz="2400"/>
              <a:t> in Sevastopol, a city in Crimea.</a:t>
            </a:r>
          </a:p>
        </p:txBody>
      </p:sp>
      <p:pic>
        <p:nvPicPr>
          <p:cNvPr hidden="false" id="199" name="Picture 19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13357" y="2689584"/>
            <a:ext cx="5848350" cy="3924300"/>
          </a:xfrm>
          <a:prstGeom prst="rect">
            <a:avLst/>
          </a:prstGeom>
        </p:spPr>
      </p:pic>
      <p:pic>
        <p:nvPicPr>
          <p:cNvPr hidden="false" id="201" name="Picture 201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096000" y="2684707"/>
            <a:ext cx="5905500" cy="39624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Небеса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</a:gradFill>
        <a:gradFill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</a:gradFill>
      </a:fillStyleLst>
      <a:lnStyleLst>
        <a:ln w="9525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</a:gradFill>
        <a:noFill/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MyOffice-CoreFramework-Windows/34-1238.862.9476.867.1@6a6f965769ddd834e814912714f1fa4bc0274a9d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2025-03-17T18:53:00Z</dcterms:modified>
</cp:coreProperties>
</file>