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B9B9F">
              <a:alpha val="19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left>
          <a:righ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right>
          <a:top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top>
          <a:bottom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bottom>
          <a:insideH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H>
          <a:insideV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0CC8A">
              <a:alpha val="31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0E9D7"/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5815">
              <a:alpha val="7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2EBD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F2EBDB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2EBDB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wholeTbl>
    <a:band2H>
      <a:tcTxStyle/>
      <a:tcStyle>
        <a:tcBdr/>
        <a:fill>
          <a:solidFill>
            <a:srgbClr val="BCBCBC">
              <a:alpha val="12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45C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766D60"/>
              </a:solidFill>
              <a:prstDash val="solid"/>
              <a:miter lim="400000"/>
            </a:ln>
          </a:left>
          <a:right>
            <a:ln w="127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6D60"/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D60">
              <a:alpha val="5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66D60"/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66D60"/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-1122" y="-12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нутренняя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749300" y="812800"/>
            <a:ext cx="11480800" cy="6223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762000" y="7035800"/>
            <a:ext cx="11480800" cy="1346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762000" y="8382000"/>
            <a:ext cx="114808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228600" algn="ctr">
              <a:spcBef>
                <a:spcPts val="0"/>
              </a:spcBef>
              <a:buSzTx/>
              <a:buNone/>
              <a:defRPr sz="3600" i="1"/>
            </a:lvl2pPr>
            <a:lvl3pPr marL="0" indent="457200" algn="ctr">
              <a:spcBef>
                <a:spcPts val="0"/>
              </a:spcBef>
              <a:buSzTx/>
              <a:buNone/>
              <a:defRPr sz="3600" i="1"/>
            </a:lvl3pPr>
            <a:lvl4pPr marL="0" indent="685800" algn="ctr">
              <a:spcBef>
                <a:spcPts val="0"/>
              </a:spcBef>
              <a:buSzTx/>
              <a:buNone/>
              <a:defRPr sz="3600" i="1"/>
            </a:lvl4pPr>
            <a:lvl5pPr marL="0" indent="91440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6324599" y="9144000"/>
            <a:ext cx="342901" cy="355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62000" y="3606800"/>
            <a:ext cx="11480800" cy="2540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96906" y="5083509"/>
            <a:ext cx="195662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7121230" y="1586868"/>
            <a:ext cx="5105401" cy="6807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431800" y="1600200"/>
            <a:ext cx="6477000" cy="3175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431800" y="5715000"/>
            <a:ext cx="6464300" cy="267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228600" algn="ctr">
              <a:spcBef>
                <a:spcPts val="0"/>
              </a:spcBef>
              <a:buSzTx/>
              <a:buNone/>
              <a:defRPr sz="3600" i="1"/>
            </a:lvl2pPr>
            <a:lvl3pPr marL="0" indent="457200" algn="ctr">
              <a:spcBef>
                <a:spcPts val="0"/>
              </a:spcBef>
              <a:buSzTx/>
              <a:buNone/>
              <a:defRPr sz="3600" i="1"/>
            </a:lvl3pPr>
            <a:lvl4pPr marL="0" indent="685800" algn="ctr">
              <a:spcBef>
                <a:spcPts val="0"/>
              </a:spcBef>
              <a:buSzTx/>
              <a:buNone/>
              <a:defRPr sz="3600" i="1"/>
            </a:lvl4pPr>
            <a:lvl5pPr marL="0" indent="91440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6870700" y="2362200"/>
            <a:ext cx="5359400" cy="6413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762000" y="2362200"/>
            <a:ext cx="5334000" cy="6413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40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40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40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40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4000"/>
              </a:spcBef>
              <a:buBlip>
                <a:blip r:embed="rId2"/>
              </a:buBlip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idx="13"/>
          </p:nvPr>
        </p:nvSpPr>
        <p:spPr>
          <a:xfrm>
            <a:off x="787400" y="723900"/>
            <a:ext cx="6324600" cy="817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7396540" y="723900"/>
            <a:ext cx="4800601" cy="347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5"/>
          </p:nvPr>
        </p:nvSpPr>
        <p:spPr>
          <a:xfrm>
            <a:off x="7396540" y="4508617"/>
            <a:ext cx="4813301" cy="439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1270000" y="6350000"/>
            <a:ext cx="10464800" cy="558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–Иван Арсентьев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673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 i="1"/>
            </a:lvl1pPr>
          </a:lstStyle>
          <a:p>
            <a:r>
              <a:t>«Введите цитату здесь». 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762000" y="723900"/>
            <a:ext cx="11480800" cy="82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599" y="9017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830D6D41-17D2-4E2B-991D-EEF62A2A00DF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131800" cy="9597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6" name="A3395FD1-62BA-472E-AEE4-7EDDF474CF33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55438"/>
            <a:ext cx="13004800" cy="9642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60E6C901-0355-4D9E-A980-3BFCB56C8982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90" y="0"/>
            <a:ext cx="1300211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2" name="11806EA7-A63F-4463-8599-B9E3A3BA8357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05158" y="-1"/>
            <a:ext cx="1320995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5" name="EC0008B7-2727-4083-A9CC-C0AB878D5F4D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723191" y="70408"/>
            <a:ext cx="13936874" cy="9612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8" name="811AE7D1-FA01-4C7E-8C04-A06810F4624C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5132" y="1"/>
            <a:ext cx="1289453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eatherBook">
  <a:themeElements>
    <a:clrScheme name="LeatherBook">
      <a:dk1>
        <a:srgbClr val="6C6963"/>
      </a:dk1>
      <a:lt1>
        <a:srgbClr val="092C6C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therBook">
  <a:themeElements>
    <a:clrScheme name="LeatherBook">
      <a:dk1>
        <a:srgbClr val="000000"/>
      </a:dk1>
      <a:lt1>
        <a:srgbClr val="FFFFFF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LeatherBook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Davydenkova N P</dc:creator>
  <cp:lastModifiedBy>AGATA_2</cp:lastModifiedBy>
  <cp:revision>1</cp:revision>
  <dcterms:modified xsi:type="dcterms:W3CDTF">2016-04-28T19:13:41Z</dcterms:modified>
</cp:coreProperties>
</file>