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1340768"/>
            <a:ext cx="9540552" cy="179316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Экзистенциальное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ребенка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уроках английского языка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1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848872" cy="5544616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современном мире усиливаются тенденции,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связанные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отношением к человеку как субъекту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культуры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общества, своей жизнедеятельности.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049"/>
            <a:ext cx="6048672" cy="35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5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052736"/>
            <a:ext cx="6400800" cy="347472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ребенком стоит задача: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-принятие ответственности за свой выбор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осознанность своей жизни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-поиск её смысла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«обретение себя»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583" y="3429000"/>
            <a:ext cx="38100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16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203"/>
            <a:ext cx="8784976" cy="663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628800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Экзистенциальное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процесс обретения человеком своей самости, процесс само-строительства себя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параметры экзистенциального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развития могут выступать знание и понимание себя; осознание своей уникальности, принятие себя и обретение смысла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своего существования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62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Исследования показали, что наиболее интенсивно экзистенциальное развитие происходит у человека именно в кризисные моменты жизни.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Для учащихся в начальной школе: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- Поступление в школу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- Переход в среднее звено обучения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149080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Учитель служит ребенку проводником в «</a:t>
            </a:r>
            <a:r>
              <a:rPr lang="ru-RU" sz="2400" dirty="0" err="1"/>
              <a:t>самостроительстве</a:t>
            </a:r>
            <a:r>
              <a:rPr lang="ru-RU" sz="2400" dirty="0"/>
              <a:t>» - не рассказывая, как надо строить себя, а предъявляя ребенку свой собственный опыт </a:t>
            </a:r>
            <a:r>
              <a:rPr lang="ru-RU" sz="2400" dirty="0" err="1"/>
              <a:t>самосозидания</a:t>
            </a:r>
            <a:r>
              <a:rPr lang="ru-RU" sz="2400" dirty="0"/>
              <a:t>, «работает собой», используя свою личность в качестве основного профессионального инструмента.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59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4874" y="92071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фонетики, грамматики и лексики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4874" y="2204864"/>
            <a:ext cx="73832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учащиеся сравнивают два языка, дифференцируют и интегрируют звуки родного и иностранного языка, сопоставляют грамматические явления, расширяют свой лексический запас. Понимание отличия языков ведет к пониманию и  выделению себя в обществе других людей.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59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чтению,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аудированию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говорению и письму: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060848"/>
            <a:ext cx="72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вовлечение школьников в активную речевую деятельность на уроке – задача учителя. Через тексты или же собственным примером учитель прививает детям нравственное и духовное воспитание. Благодаря расширению культурного  и лингвистического кругозора ученики начинают понимать себя, свои собственные возможности и желания.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03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4888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Именно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уроки иностранного языка предоставляют ребенку свободу выбора, позволяют раскрыться, как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одном другом предмет, выразить свое мнение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развивать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свое «я». 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51" y="2708920"/>
            <a:ext cx="397192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0378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286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Экзистенциальное развитие                 ребенка  на уроках английского языка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Экзистенциальное развитие                 ребенка  на уроках английского языка</dc:title>
  <dc:creator>1</dc:creator>
  <cp:lastModifiedBy>1</cp:lastModifiedBy>
  <cp:revision>4</cp:revision>
  <dcterms:created xsi:type="dcterms:W3CDTF">2014-10-08T07:52:29Z</dcterms:created>
  <dcterms:modified xsi:type="dcterms:W3CDTF">2014-10-08T09:07:17Z</dcterms:modified>
</cp:coreProperties>
</file>